
<file path=[Content_Types].xml><?xml version="1.0" encoding="utf-8"?>
<Types xmlns="http://schemas.openxmlformats.org/package/2006/content-types">
  <Default Extension="wmf" ContentType="image/x-wmf"/>
  <Default Extension="png" ContentType="image/png"/>
  <Default Extension="jpg" ContentType="image/jpe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6.xml" ContentType="application/vnd.openxmlformats-officedocument.presentationml.slide+xml"/>
  <Override PartName="/ppt/slides/slide10.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3.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6.xml" ContentType="application/vnd.openxmlformats-officedocument.presentationml.slideLayout+xml"/>
  <Override PartName="/docProps/app.xml" ContentType="application/vnd.openxmlformats-officedocument.extended-properties+xml"/>
  <Override PartName="/ppt/slides/slide8.xml" ContentType="application/vnd.openxmlformats-officedocument.presentationml.slide+xml"/>
  <Override PartName="/ppt/slideLayouts/slideLayout5.xml" ContentType="application/vnd.openxmlformats-officedocument.presentationml.slideLayout+xml"/>
  <Override PartName="/docProps/core.xml" ContentType="application/vnd.openxmlformats-package.core-properties+xml"/>
  <Override PartName="/ppt/slides/slide4.xml" ContentType="application/vnd.openxmlformats-officedocument.presentationml.slide+xml"/>
  <Override PartName="/ppt/viewProps.xml" ContentType="application/vnd.openxmlformats-officedocument.presentationml.viewProps+xml"/>
  <Override PartName="/ppt/presProps.xml" ContentType="application/vnd.openxmlformats-officedocument.presentationml.presProps+xml"/>
  <Override PartName="/ppt/slides/slide7.xml" ContentType="application/vnd.openxmlformats-officedocument.presentationml.slide+xml"/>
  <Override PartName="/ppt/slides/slide11.xml" ContentType="application/vnd.openxmlformats-officedocument.presentationml.slide+xml"/>
  <Override PartName="/ppt/slideMasters/slideMaster1.xml" ContentType="application/vnd.openxmlformats-officedocument.presentationml.slideMaster+xml"/>
  <Override PartName="/ppt/slides/slide5.xml" ContentType="application/vnd.openxmlformats-officedocument.presentationml.slide+xml"/>
  <Override PartName="/ppt/tableStyles.xml" ContentType="application/vnd.openxmlformats-officedocument.presentationml.tableStyles+xml"/>
  <Override PartName="/ppt/presentation.xml" ContentType="application/vnd.openxmlformats-officedocument.presentationml.presentation.main+xml"/>
  <Override PartName="/ppt/theme/theme1.xml" ContentType="application/vnd.openxmlformats-officedocument.theme+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autoCompressPictures="0" embedTrueTypeFonts="1" saveSubsetFonts="1" strictFirstAndLastChars="0">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12192000" cy="6858000"/>
  <p:notesSz cx="12192000" cy="6858000"/>
  <p:defaultText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4" d="100"/>
          <a:sy n="104" d="100"/>
        </p:scale>
        <p:origin x="-1236" y="-90"/>
      </p:cViewPr>
      <p:guideLst>
        <p:guide pos="2160" orient="horz"/>
        <p:guide pos="2880"/>
      </p:guideLst>
    </p:cSldViewPr>
  </p:slideViewPr>
  <p:notesTextViewPr>
    <p:cViewPr>
      <p:scale>
        <a:sx n="100" d="100"/>
        <a:sy n="100" d="100"/>
      </p:scale>
      <p:origin x="0" y="0"/>
    </p:cViewPr>
  </p:notesTextViewPr>
  <p:gridSpacing cx="72008" cy="72008"/>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presProps" Target="presProps.xml" /><Relationship Id="rId19" Type="http://schemas.openxmlformats.org/officeDocument/2006/relationships/tableStyles" Target="tableStyles.xml" /><Relationship Id="rId20" Type="http://schemas.openxmlformats.org/officeDocument/2006/relationships/viewProps" Target="viewProps.xml" /></Relationships>
</file>

<file path=ppt/media/image1.jpg>
</file>

<file path=ppt/media/image10.jpg>
</file>

<file path=ppt/media/image11.jpg>
</file>

<file path=ppt/media/image12.jpg>
</file>

<file path=ppt/media/image13.jpg>
</file>

<file path=ppt/media/image14.jpg>
</file>

<file path=ppt/media/image15.jpg>
</file>

<file path=ppt/media/image16.png>
</file>

<file path=ppt/media/image17.jpg>
</file>

<file path=ppt/media/image18.jpg>
</file>

<file path=ppt/media/image19.png>
</file>

<file path=ppt/media/image2.jpg>
</file>

<file path=ppt/media/image20.png>
</file>

<file path=ppt/media/image3.png>
</file>

<file path=ppt/media/image4.jpg>
</file>

<file path=ppt/media/image5.png>
</file>

<file path=ppt/media/image6.jpg>
</file>

<file path=ppt/media/image7.png>
</file>

<file path=ppt/media/image8.jpg>
</file>

<file path=ppt/media/image9.png>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Заголовок и объект" preserve="0" showMasterPhAnim="0" type="obj" userDrawn="1">
  <p:cSld name="OBJECT">
    <p:spTree>
      <p:nvGrpSpPr>
        <p:cNvPr id="1" name="" hidden="0"/>
        <p:cNvGrpSpPr/>
        <p:nvPr isPhoto="0" userDrawn="0"/>
      </p:nvGrpSpPr>
      <p:grpSpPr bwMode="auto">
        <a:xfrm>
          <a:off x="0" y="0"/>
          <a:ext cx="0" cy="0"/>
          <a:chOff x="0" y="0"/>
          <a:chExt cx="0" cy="0"/>
        </a:xfrm>
      </p:grpSpPr>
      <p:sp>
        <p:nvSpPr>
          <p:cNvPr id="4" name="Google Shape;16;p2" hidden="0"/>
          <p:cNvSpPr>
            <a:spLocks noAdjustHandles="0" noChangeArrowheads="0"/>
          </p:cNvSpPr>
          <p:nvPr isPhoto="0" userDrawn="0">
            <p:ph type="title" hasCustomPrompt="0"/>
          </p:nvPr>
        </p:nvSpPr>
        <p:spPr bwMode="auto">
          <a:xfrm>
            <a:off x="609600" y="274638"/>
            <a:ext cx="109728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17;p2" hidden="0"/>
          <p:cNvSpPr>
            <a:spLocks noAdjustHandles="0" noChangeArrowheads="0"/>
          </p:cNvSpPr>
          <p:nvPr isPhoto="0" userDrawn="0">
            <p:ph type="body" idx="1" hasCustomPrompt="0"/>
          </p:nvPr>
        </p:nvSpPr>
        <p:spPr bwMode="auto">
          <a:xfrm>
            <a:off x="609600" y="1600201"/>
            <a:ext cx="10972800" cy="4525963"/>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pPr>
              <a:defRPr/>
            </a:pPr>
            <a:endParaRPr/>
          </a:p>
        </p:txBody>
      </p:sp>
      <p:sp>
        <p:nvSpPr>
          <p:cNvPr id="6" name="Google Shape;18;p2"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7" name="Google Shape;19;p2"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 name="Google Shape;20;p2"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Заголовок и вертикальный текст" preserve="0" showMasterPhAnim="0" type="vertTx" userDrawn="1">
  <p:cSld name="VERTICAL_TEXT">
    <p:spTree>
      <p:nvGrpSpPr>
        <p:cNvPr id="1" name="" hidden="0"/>
        <p:cNvGrpSpPr/>
        <p:nvPr isPhoto="0" userDrawn="0"/>
      </p:nvGrpSpPr>
      <p:grpSpPr bwMode="auto">
        <a:xfrm>
          <a:off x="0" y="0"/>
          <a:ext cx="0" cy="0"/>
          <a:chOff x="0" y="0"/>
          <a:chExt cx="0" cy="0"/>
        </a:xfrm>
      </p:grpSpPr>
      <p:sp>
        <p:nvSpPr>
          <p:cNvPr id="4" name="Google Shape;73;p11" hidden="0"/>
          <p:cNvSpPr>
            <a:spLocks noAdjustHandles="0" noChangeArrowheads="0"/>
          </p:cNvSpPr>
          <p:nvPr isPhoto="0" userDrawn="0">
            <p:ph type="title" hasCustomPrompt="0"/>
          </p:nvPr>
        </p:nvSpPr>
        <p:spPr bwMode="auto">
          <a:xfrm>
            <a:off x="609600" y="274638"/>
            <a:ext cx="109728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74;p11" hidden="0"/>
          <p:cNvSpPr>
            <a:spLocks noAdjustHandles="0" noChangeArrowheads="0"/>
          </p:cNvSpPr>
          <p:nvPr isPhoto="0" userDrawn="0">
            <p:ph type="body" idx="1" hasCustomPrompt="0"/>
          </p:nvPr>
        </p:nvSpPr>
        <p:spPr bwMode="auto">
          <a:xfrm rot="5400000">
            <a:off x="3833019" y="-1623217"/>
            <a:ext cx="4525963" cy="109728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pPr>
              <a:defRPr/>
            </a:pPr>
            <a:endParaRPr/>
          </a:p>
        </p:txBody>
      </p:sp>
      <p:sp>
        <p:nvSpPr>
          <p:cNvPr id="6" name="Google Shape;75;p11"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7" name="Google Shape;76;p11"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 name="Google Shape;77;p11"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Вертикальный заголовок и текст" preserve="0" showMasterPhAnim="0" type="vertTitleAndTx" userDrawn="1">
  <p:cSld name="VERTICAL_TITLE_AND_VERTICAL_TEXT">
    <p:spTree>
      <p:nvGrpSpPr>
        <p:cNvPr id="1" name="" hidden="0"/>
        <p:cNvGrpSpPr/>
        <p:nvPr isPhoto="0" userDrawn="0"/>
      </p:nvGrpSpPr>
      <p:grpSpPr bwMode="auto">
        <a:xfrm>
          <a:off x="0" y="0"/>
          <a:ext cx="0" cy="0"/>
          <a:chOff x="0" y="0"/>
          <a:chExt cx="0" cy="0"/>
        </a:xfrm>
      </p:grpSpPr>
      <p:sp>
        <p:nvSpPr>
          <p:cNvPr id="4" name="Google Shape;79;p12" hidden="0"/>
          <p:cNvSpPr>
            <a:spLocks noAdjustHandles="0" noChangeArrowheads="0"/>
          </p:cNvSpPr>
          <p:nvPr isPhoto="0" userDrawn="0">
            <p:ph type="title" hasCustomPrompt="0"/>
          </p:nvPr>
        </p:nvSpPr>
        <p:spPr bwMode="auto">
          <a:xfrm rot="5400000">
            <a:off x="7285037" y="1828801"/>
            <a:ext cx="5851525" cy="27432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80;p12" hidden="0"/>
          <p:cNvSpPr>
            <a:spLocks noAdjustHandles="0" noChangeArrowheads="0"/>
          </p:cNvSpPr>
          <p:nvPr isPhoto="0" userDrawn="0">
            <p:ph type="body" idx="1" hasCustomPrompt="0"/>
          </p:nvPr>
        </p:nvSpPr>
        <p:spPr bwMode="auto">
          <a:xfrm rot="5400000">
            <a:off x="1697037" y="-812799"/>
            <a:ext cx="5851525" cy="80264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pPr>
              <a:defRPr/>
            </a:pPr>
            <a:endParaRPr/>
          </a:p>
        </p:txBody>
      </p:sp>
      <p:sp>
        <p:nvSpPr>
          <p:cNvPr id="6" name="Google Shape;81;p12"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7" name="Google Shape;82;p12"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 name="Google Shape;83;p12"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Карточка имени" preserve="0" showMasterPhAnim="0" userDrawn="1">
  <p:cSld name="Карточка имени">
    <p:spTree>
      <p:nvGrpSpPr>
        <p:cNvPr id="1" name="" hidden="0"/>
        <p:cNvGrpSpPr/>
        <p:nvPr isPhoto="0" userDrawn="0"/>
      </p:nvGrpSpPr>
      <p:grpSpPr bwMode="auto">
        <a:xfrm>
          <a:off x="0" y="0"/>
          <a:ext cx="0" cy="0"/>
          <a:chOff x="0" y="0"/>
          <a:chExt cx="0" cy="0"/>
        </a:xfrm>
      </p:grpSpPr>
      <p:sp>
        <p:nvSpPr>
          <p:cNvPr id="4" name="Google Shape;85;p13" hidden="0"/>
          <p:cNvSpPr>
            <a:spLocks noAdjustHandles="0" noChangeArrowheads="0"/>
          </p:cNvSpPr>
          <p:nvPr isPhoto="0" userDrawn="0">
            <p:ph type="title" hasCustomPrompt="0"/>
          </p:nvPr>
        </p:nvSpPr>
        <p:spPr bwMode="auto">
          <a:xfrm>
            <a:off x="2589213" y="2438400"/>
            <a:ext cx="8915400" cy="27249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4800"/>
              <a:buFont typeface="Calibri"/>
              <a:buNone/>
              <a:defRPr sz="48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86;p13" hidden="0"/>
          <p:cNvSpPr>
            <a:spLocks noAdjustHandles="0" noChangeArrowheads="0"/>
          </p:cNvSpPr>
          <p:nvPr isPhoto="0" userDrawn="0">
            <p:ph type="body" idx="1" hasCustomPrompt="0"/>
          </p:nvPr>
        </p:nvSpPr>
        <p:spPr bwMode="auto">
          <a:xfrm>
            <a:off x="2589213" y="5181600"/>
            <a:ext cx="8915400" cy="7296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640"/>
              </a:spcBef>
              <a:spcAft>
                <a:spcPts val="0"/>
              </a:spcAft>
              <a:buClr>
                <a:srgbClr val="595959"/>
              </a:buClr>
              <a:buSzPts val="3200"/>
              <a:buNone/>
              <a:defRPr>
                <a:solidFill>
                  <a:srgbClr val="595959"/>
                </a:solidFill>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pPr>
              <a:defRPr/>
            </a:pPr>
            <a:endParaRPr/>
          </a:p>
        </p:txBody>
      </p:sp>
      <p:sp>
        <p:nvSpPr>
          <p:cNvPr id="6" name="Google Shape;87;p13" hidden="0"/>
          <p:cNvSpPr>
            <a:spLocks noAdjustHandles="0" noChangeArrowheads="0"/>
          </p:cNvSpPr>
          <p:nvPr isPhoto="0" userDrawn="0">
            <p:ph type="dt" idx="10" hasCustomPrompt="0"/>
          </p:nvPr>
        </p:nvSpPr>
        <p:spPr bwMode="auto">
          <a:xfrm>
            <a:off x="609600" y="6356351"/>
            <a:ext cx="2844900" cy="365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7" name="Google Shape;88;p13" hidden="0"/>
          <p:cNvSpPr>
            <a:spLocks noAdjustHandles="0" noChangeArrowheads="0"/>
          </p:cNvSpPr>
          <p:nvPr isPhoto="0" userDrawn="0">
            <p:ph type="ftr" idx="11" hasCustomPrompt="0"/>
          </p:nvPr>
        </p:nvSpPr>
        <p:spPr bwMode="auto">
          <a:xfrm>
            <a:off x="4165600" y="6356351"/>
            <a:ext cx="3860699" cy="3651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 name="Google Shape;89;p13" hidden="0"/>
          <p:cNvSpPr>
            <a:spLocks noAdjustHandles="0" noChangeArrowheads="0"/>
          </p:cNvSpPr>
          <p:nvPr isPhoto="0" userDrawn="0">
            <p:ph type="sldNum" idx="12" hasCustomPrompt="0"/>
          </p:nvPr>
        </p:nvSpPr>
        <p:spPr bwMode="auto">
          <a:xfrm>
            <a:off x="531812" y="4983087"/>
            <a:ext cx="779700" cy="3651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Title and body" preserve="0" showMasterPhAnim="0" type="tx" userDrawn="1">
  <p:cSld name="TITLE_AND_BODY">
    <p:spTree>
      <p:nvGrpSpPr>
        <p:cNvPr id="1" name="" hidden="0"/>
        <p:cNvGrpSpPr/>
        <p:nvPr isPhoto="0" userDrawn="0"/>
      </p:nvGrpSpPr>
      <p:grpSpPr bwMode="auto">
        <a:xfrm>
          <a:off x="0" y="0"/>
          <a:ext cx="0" cy="0"/>
          <a:chOff x="0" y="0"/>
          <a:chExt cx="0" cy="0"/>
        </a:xfrm>
      </p:grpSpPr>
      <p:sp>
        <p:nvSpPr>
          <p:cNvPr id="4" name="Google Shape;91;p14" hidden="0"/>
          <p:cNvSpPr>
            <a:spLocks noAdjustHandles="0" noChangeArrowheads="0"/>
          </p:cNvSpPr>
          <p:nvPr isPhoto="0" userDrawn="0">
            <p:ph type="title" hasCustomPrompt="0"/>
          </p:nvPr>
        </p:nvSpPr>
        <p:spPr bwMode="auto">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3700"/>
              <a:buNone/>
              <a:defRPr/>
            </a:lvl1pPr>
            <a:lvl2pPr lvl="1" algn="l">
              <a:lnSpc>
                <a:spcPct val="100000"/>
              </a:lnSpc>
              <a:spcBef>
                <a:spcPts val="0"/>
              </a:spcBef>
              <a:spcAft>
                <a:spcPts val="0"/>
              </a:spcAft>
              <a:buSzPts val="3700"/>
              <a:buNone/>
              <a:defRPr/>
            </a:lvl2pPr>
            <a:lvl3pPr lvl="2" algn="l">
              <a:lnSpc>
                <a:spcPct val="100000"/>
              </a:lnSpc>
              <a:spcBef>
                <a:spcPts val="0"/>
              </a:spcBef>
              <a:spcAft>
                <a:spcPts val="0"/>
              </a:spcAft>
              <a:buSzPts val="3700"/>
              <a:buNone/>
              <a:defRPr/>
            </a:lvl3pPr>
            <a:lvl4pPr lvl="3" algn="l">
              <a:lnSpc>
                <a:spcPct val="100000"/>
              </a:lnSpc>
              <a:spcBef>
                <a:spcPts val="0"/>
              </a:spcBef>
              <a:spcAft>
                <a:spcPts val="0"/>
              </a:spcAft>
              <a:buSzPts val="3700"/>
              <a:buNone/>
              <a:defRPr/>
            </a:lvl4pPr>
            <a:lvl5pPr lvl="4" algn="l">
              <a:lnSpc>
                <a:spcPct val="100000"/>
              </a:lnSpc>
              <a:spcBef>
                <a:spcPts val="0"/>
              </a:spcBef>
              <a:spcAft>
                <a:spcPts val="0"/>
              </a:spcAft>
              <a:buSzPts val="3700"/>
              <a:buNone/>
              <a:defRPr/>
            </a:lvl5pPr>
            <a:lvl6pPr lvl="5" algn="l">
              <a:lnSpc>
                <a:spcPct val="100000"/>
              </a:lnSpc>
              <a:spcBef>
                <a:spcPts val="0"/>
              </a:spcBef>
              <a:spcAft>
                <a:spcPts val="0"/>
              </a:spcAft>
              <a:buSzPts val="3700"/>
              <a:buNone/>
              <a:defRPr/>
            </a:lvl6pPr>
            <a:lvl7pPr lvl="6" algn="l">
              <a:lnSpc>
                <a:spcPct val="100000"/>
              </a:lnSpc>
              <a:spcBef>
                <a:spcPts val="0"/>
              </a:spcBef>
              <a:spcAft>
                <a:spcPts val="0"/>
              </a:spcAft>
              <a:buSzPts val="3700"/>
              <a:buNone/>
              <a:defRPr/>
            </a:lvl7pPr>
            <a:lvl8pPr lvl="7" algn="l">
              <a:lnSpc>
                <a:spcPct val="100000"/>
              </a:lnSpc>
              <a:spcBef>
                <a:spcPts val="0"/>
              </a:spcBef>
              <a:spcAft>
                <a:spcPts val="0"/>
              </a:spcAft>
              <a:buSzPts val="3700"/>
              <a:buNone/>
              <a:defRPr/>
            </a:lvl8pPr>
            <a:lvl9pPr lvl="8" algn="l">
              <a:lnSpc>
                <a:spcPct val="100000"/>
              </a:lnSpc>
              <a:spcBef>
                <a:spcPts val="0"/>
              </a:spcBef>
              <a:spcAft>
                <a:spcPts val="0"/>
              </a:spcAft>
              <a:buSzPts val="3700"/>
              <a:buNone/>
              <a:defRPr/>
            </a:lvl9pPr>
          </a:lstStyle>
          <a:p>
            <a:pPr>
              <a:defRPr/>
            </a:pPr>
            <a:endParaRPr/>
          </a:p>
        </p:txBody>
      </p:sp>
      <p:sp>
        <p:nvSpPr>
          <p:cNvPr id="5" name="Google Shape;92;p14" hidden="0"/>
          <p:cNvSpPr>
            <a:spLocks noAdjustHandles="0" noChangeArrowheads="0"/>
          </p:cNvSpPr>
          <p:nvPr isPhoto="0" userDrawn="0">
            <p:ph type="body" idx="1" hasCustomPrompt="0"/>
          </p:nvPr>
        </p:nvSpPr>
        <p:spPr bwMode="auto">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4999"/>
              </a:lnSpc>
              <a:spcBef>
                <a:spcPts val="0"/>
              </a:spcBef>
              <a:spcAft>
                <a:spcPts val="0"/>
              </a:spcAft>
              <a:buSzPts val="2400"/>
              <a:buChar char="●"/>
              <a:defRPr/>
            </a:lvl1pPr>
            <a:lvl2pPr marL="914400" lvl="1" indent="-349250" algn="l">
              <a:lnSpc>
                <a:spcPct val="114999"/>
              </a:lnSpc>
              <a:spcBef>
                <a:spcPts val="2100"/>
              </a:spcBef>
              <a:spcAft>
                <a:spcPts val="0"/>
              </a:spcAft>
              <a:buSzPts val="1900"/>
              <a:buChar char="○"/>
              <a:defRPr/>
            </a:lvl2pPr>
            <a:lvl3pPr marL="1371600" lvl="2" indent="-349250" algn="l">
              <a:lnSpc>
                <a:spcPct val="114999"/>
              </a:lnSpc>
              <a:spcBef>
                <a:spcPts val="2100"/>
              </a:spcBef>
              <a:spcAft>
                <a:spcPts val="0"/>
              </a:spcAft>
              <a:buSzPts val="1900"/>
              <a:buChar char="■"/>
              <a:defRPr/>
            </a:lvl3pPr>
            <a:lvl4pPr marL="1828800" lvl="3" indent="-349250" algn="l">
              <a:lnSpc>
                <a:spcPct val="114999"/>
              </a:lnSpc>
              <a:spcBef>
                <a:spcPts val="2100"/>
              </a:spcBef>
              <a:spcAft>
                <a:spcPts val="0"/>
              </a:spcAft>
              <a:buSzPts val="1900"/>
              <a:buChar char="●"/>
              <a:defRPr/>
            </a:lvl4pPr>
            <a:lvl5pPr marL="2286000" lvl="4" indent="-349250" algn="l">
              <a:lnSpc>
                <a:spcPct val="114999"/>
              </a:lnSpc>
              <a:spcBef>
                <a:spcPts val="2100"/>
              </a:spcBef>
              <a:spcAft>
                <a:spcPts val="0"/>
              </a:spcAft>
              <a:buSzPts val="1900"/>
              <a:buChar char="○"/>
              <a:defRPr/>
            </a:lvl5pPr>
            <a:lvl6pPr marL="2743200" lvl="5" indent="-349250" algn="l">
              <a:lnSpc>
                <a:spcPct val="114999"/>
              </a:lnSpc>
              <a:spcBef>
                <a:spcPts val="2100"/>
              </a:spcBef>
              <a:spcAft>
                <a:spcPts val="0"/>
              </a:spcAft>
              <a:buSzPts val="1900"/>
              <a:buChar char="■"/>
              <a:defRPr/>
            </a:lvl6pPr>
            <a:lvl7pPr marL="3200400" lvl="6" indent="-349250" algn="l">
              <a:lnSpc>
                <a:spcPct val="114999"/>
              </a:lnSpc>
              <a:spcBef>
                <a:spcPts val="2100"/>
              </a:spcBef>
              <a:spcAft>
                <a:spcPts val="0"/>
              </a:spcAft>
              <a:buSzPts val="1900"/>
              <a:buChar char="●"/>
              <a:defRPr/>
            </a:lvl7pPr>
            <a:lvl8pPr marL="3657600" lvl="7" indent="-349250" algn="l">
              <a:lnSpc>
                <a:spcPct val="114999"/>
              </a:lnSpc>
              <a:spcBef>
                <a:spcPts val="2100"/>
              </a:spcBef>
              <a:spcAft>
                <a:spcPts val="0"/>
              </a:spcAft>
              <a:buSzPts val="1900"/>
              <a:buChar char="○"/>
              <a:defRPr/>
            </a:lvl8pPr>
            <a:lvl9pPr marL="4114800" lvl="8" indent="-349250" algn="l">
              <a:lnSpc>
                <a:spcPct val="114999"/>
              </a:lnSpc>
              <a:spcBef>
                <a:spcPts val="2100"/>
              </a:spcBef>
              <a:spcAft>
                <a:spcPts val="2100"/>
              </a:spcAft>
              <a:buSzPts val="1900"/>
              <a:buChar char="■"/>
              <a:defRPr/>
            </a:lvl9pPr>
          </a:lstStyle>
          <a:p>
            <a:pPr>
              <a:defRPr/>
            </a:pPr>
            <a:endParaRPr/>
          </a:p>
        </p:txBody>
      </p:sp>
      <p:sp>
        <p:nvSpPr>
          <p:cNvPr id="6" name="Google Shape;93;p14" hidden="0"/>
          <p:cNvSpPr>
            <a:spLocks noAdjustHandles="0" noChangeArrowheads="0"/>
          </p:cNvSpPr>
          <p:nvPr isPhoto="0" userDrawn="0">
            <p:ph type="sldNum" idx="12" hasCustomPrompt="0"/>
          </p:nvPr>
        </p:nvSpPr>
        <p:spPr bwMode="auto">
          <a:xfrm>
            <a:off x="11296610" y="6217623"/>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dk2"/>
                </a:solidFill>
                <a:latin typeface="Arial"/>
                <a:ea typeface="Arial"/>
                <a:cs typeface="Arial"/>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Титульный слайд" preserve="0" showMasterPhAnim="0" type="title" userDrawn="1">
  <p:cSld name="TITLE">
    <p:spTree>
      <p:nvGrpSpPr>
        <p:cNvPr id="1" name="" hidden="0"/>
        <p:cNvGrpSpPr/>
        <p:nvPr isPhoto="0" userDrawn="0"/>
      </p:nvGrpSpPr>
      <p:grpSpPr bwMode="auto">
        <a:xfrm>
          <a:off x="0" y="0"/>
          <a:ext cx="0" cy="0"/>
          <a:chOff x="0" y="0"/>
          <a:chExt cx="0" cy="0"/>
        </a:xfrm>
      </p:grpSpPr>
      <p:sp>
        <p:nvSpPr>
          <p:cNvPr id="4" name="Google Shape;22;p3" hidden="0"/>
          <p:cNvSpPr>
            <a:spLocks noAdjustHandles="0" noChangeArrowheads="0"/>
          </p:cNvSpPr>
          <p:nvPr isPhoto="0" userDrawn="0">
            <p:ph type="ctrTitle" hasCustomPrompt="0"/>
          </p:nvPr>
        </p:nvSpPr>
        <p:spPr bwMode="auto">
          <a:xfrm>
            <a:off x="914400" y="2130426"/>
            <a:ext cx="10363200" cy="14700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23;p3" hidden="0"/>
          <p:cNvSpPr>
            <a:spLocks noAdjustHandles="0" noChangeArrowheads="0"/>
          </p:cNvSpPr>
          <p:nvPr isPhoto="0" userDrawn="0">
            <p:ph type="subTitle" idx="1" hasCustomPrompt="0"/>
          </p:nvPr>
        </p:nvSpPr>
        <p:spPr bwMode="auto">
          <a:xfrm>
            <a:off x="1828800" y="3886200"/>
            <a:ext cx="8534400" cy="1752599"/>
          </a:xfrm>
          <a:prstGeom prst="rect">
            <a:avLst/>
          </a:prstGeom>
          <a:noFill/>
          <a:ln>
            <a:noFill/>
          </a:ln>
        </p:spPr>
        <p:txBody>
          <a:bodyPr spcFirstLastPara="1" wrap="square" lIns="91425" tIns="45700" rIns="91425" bIns="45700" anchor="t" anchorCtr="0">
            <a:no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pPr>
              <a:defRPr/>
            </a:pPr>
            <a:endParaRPr/>
          </a:p>
        </p:txBody>
      </p:sp>
      <p:sp>
        <p:nvSpPr>
          <p:cNvPr id="6" name="Google Shape;24;p3"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7" name="Google Shape;25;p3"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 name="Google Shape;26;p3"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Заголовок раздела" preserve="0" showMasterPhAnim="0" type="secHead" userDrawn="1">
  <p:cSld name="SECTION_HEADER">
    <p:spTree>
      <p:nvGrpSpPr>
        <p:cNvPr id="1" name="" hidden="0"/>
        <p:cNvGrpSpPr/>
        <p:nvPr isPhoto="0" userDrawn="0"/>
      </p:nvGrpSpPr>
      <p:grpSpPr bwMode="auto">
        <a:xfrm>
          <a:off x="0" y="0"/>
          <a:ext cx="0" cy="0"/>
          <a:chOff x="0" y="0"/>
          <a:chExt cx="0" cy="0"/>
        </a:xfrm>
      </p:grpSpPr>
      <p:sp>
        <p:nvSpPr>
          <p:cNvPr id="4" name="Google Shape;28;p4" hidden="0"/>
          <p:cNvSpPr>
            <a:spLocks noAdjustHandles="0" noChangeArrowheads="0"/>
          </p:cNvSpPr>
          <p:nvPr isPhoto="0" userDrawn="0">
            <p:ph type="title" hasCustomPrompt="0"/>
          </p:nvPr>
        </p:nvSpPr>
        <p:spPr bwMode="auto">
          <a:xfrm>
            <a:off x="963084" y="4406901"/>
            <a:ext cx="10363200" cy="136207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29;p4" hidden="0"/>
          <p:cNvSpPr>
            <a:spLocks noAdjustHandles="0" noChangeArrowheads="0"/>
          </p:cNvSpPr>
          <p:nvPr isPhoto="0" userDrawn="0">
            <p:ph type="body" idx="1" hasCustomPrompt="0"/>
          </p:nvPr>
        </p:nvSpPr>
        <p:spPr bwMode="auto">
          <a:xfrm>
            <a:off x="963084" y="2906713"/>
            <a:ext cx="10363200" cy="1500187"/>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pPr>
              <a:defRPr/>
            </a:pPr>
            <a:endParaRPr/>
          </a:p>
        </p:txBody>
      </p:sp>
      <p:sp>
        <p:nvSpPr>
          <p:cNvPr id="6" name="Google Shape;30;p4"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7" name="Google Shape;31;p4"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 name="Google Shape;32;p4"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Два объекта" preserve="0" showMasterPhAnim="0" type="twoObj" userDrawn="1">
  <p:cSld name="TWO_OBJECTS">
    <p:spTree>
      <p:nvGrpSpPr>
        <p:cNvPr id="1" name="" hidden="0"/>
        <p:cNvGrpSpPr/>
        <p:nvPr isPhoto="0" userDrawn="0"/>
      </p:nvGrpSpPr>
      <p:grpSpPr bwMode="auto">
        <a:xfrm>
          <a:off x="0" y="0"/>
          <a:ext cx="0" cy="0"/>
          <a:chOff x="0" y="0"/>
          <a:chExt cx="0" cy="0"/>
        </a:xfrm>
      </p:grpSpPr>
      <p:sp>
        <p:nvSpPr>
          <p:cNvPr id="4" name="Google Shape;34;p5" hidden="0"/>
          <p:cNvSpPr>
            <a:spLocks noAdjustHandles="0" noChangeArrowheads="0"/>
          </p:cNvSpPr>
          <p:nvPr isPhoto="0" userDrawn="0">
            <p:ph type="title" hasCustomPrompt="0"/>
          </p:nvPr>
        </p:nvSpPr>
        <p:spPr bwMode="auto">
          <a:xfrm>
            <a:off x="609600" y="274638"/>
            <a:ext cx="109728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35;p5" hidden="0"/>
          <p:cNvSpPr>
            <a:spLocks noAdjustHandles="0" noChangeArrowheads="0"/>
          </p:cNvSpPr>
          <p:nvPr isPhoto="0" userDrawn="0">
            <p:ph type="body" idx="1" hasCustomPrompt="0"/>
          </p:nvPr>
        </p:nvSpPr>
        <p:spPr bwMode="auto">
          <a:xfrm>
            <a:off x="609600" y="1600201"/>
            <a:ext cx="5384800" cy="4525963"/>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pPr>
              <a:defRPr/>
            </a:pPr>
            <a:endParaRPr/>
          </a:p>
        </p:txBody>
      </p:sp>
      <p:sp>
        <p:nvSpPr>
          <p:cNvPr id="6" name="Google Shape;36;p5" hidden="0"/>
          <p:cNvSpPr>
            <a:spLocks noAdjustHandles="0" noChangeArrowheads="0"/>
          </p:cNvSpPr>
          <p:nvPr isPhoto="0" userDrawn="0">
            <p:ph type="body" idx="2" hasCustomPrompt="0"/>
          </p:nvPr>
        </p:nvSpPr>
        <p:spPr bwMode="auto">
          <a:xfrm>
            <a:off x="6197600" y="1600201"/>
            <a:ext cx="5384800" cy="4525963"/>
          </a:xfrm>
          <a:prstGeom prst="rect">
            <a:avLst/>
          </a:prstGeom>
          <a:noFill/>
          <a:ln>
            <a:noFill/>
          </a:ln>
        </p:spPr>
        <p:txBody>
          <a:bodyPr spcFirstLastPara="1" wrap="square" lIns="91425" tIns="45700" rIns="91425" bIns="45700" anchor="t" anchorCtr="0">
            <a:no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pPr>
              <a:defRPr/>
            </a:pPr>
            <a:endParaRPr/>
          </a:p>
        </p:txBody>
      </p:sp>
      <p:sp>
        <p:nvSpPr>
          <p:cNvPr id="7" name="Google Shape;37;p5"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 name="Google Shape;38;p5"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9" name="Google Shape;39;p5"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Сравнение" preserve="0" showMasterPhAnim="0" type="twoTxTwoObj" userDrawn="1">
  <p:cSld name="TWO_OBJECTS_WITH_TEXT">
    <p:spTree>
      <p:nvGrpSpPr>
        <p:cNvPr id="1" name="" hidden="0"/>
        <p:cNvGrpSpPr/>
        <p:nvPr isPhoto="0" userDrawn="0"/>
      </p:nvGrpSpPr>
      <p:grpSpPr bwMode="auto">
        <a:xfrm>
          <a:off x="0" y="0"/>
          <a:ext cx="0" cy="0"/>
          <a:chOff x="0" y="0"/>
          <a:chExt cx="0" cy="0"/>
        </a:xfrm>
      </p:grpSpPr>
      <p:sp>
        <p:nvSpPr>
          <p:cNvPr id="4" name="Google Shape;41;p6" hidden="0"/>
          <p:cNvSpPr>
            <a:spLocks noAdjustHandles="0" noChangeArrowheads="0"/>
          </p:cNvSpPr>
          <p:nvPr isPhoto="0" userDrawn="0">
            <p:ph type="title" hasCustomPrompt="0"/>
          </p:nvPr>
        </p:nvSpPr>
        <p:spPr bwMode="auto">
          <a:xfrm>
            <a:off x="609600" y="274638"/>
            <a:ext cx="109728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42;p6" hidden="0"/>
          <p:cNvSpPr>
            <a:spLocks noAdjustHandles="0" noChangeArrowheads="0"/>
          </p:cNvSpPr>
          <p:nvPr isPhoto="0" userDrawn="0">
            <p:ph type="body" idx="1" hasCustomPrompt="0"/>
          </p:nvPr>
        </p:nvSpPr>
        <p:spPr bwMode="auto">
          <a:xfrm>
            <a:off x="609600" y="1535113"/>
            <a:ext cx="5386917" cy="6397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pPr>
              <a:defRPr/>
            </a:pPr>
            <a:endParaRPr/>
          </a:p>
        </p:txBody>
      </p:sp>
      <p:sp>
        <p:nvSpPr>
          <p:cNvPr id="6" name="Google Shape;43;p6" hidden="0"/>
          <p:cNvSpPr>
            <a:spLocks noAdjustHandles="0" noChangeArrowheads="0"/>
          </p:cNvSpPr>
          <p:nvPr isPhoto="0" userDrawn="0">
            <p:ph type="body" idx="2" hasCustomPrompt="0"/>
          </p:nvPr>
        </p:nvSpPr>
        <p:spPr bwMode="auto">
          <a:xfrm>
            <a:off x="609600" y="2174875"/>
            <a:ext cx="5386917" cy="3951288"/>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pPr>
              <a:defRPr/>
            </a:pPr>
            <a:endParaRPr/>
          </a:p>
        </p:txBody>
      </p:sp>
      <p:sp>
        <p:nvSpPr>
          <p:cNvPr id="7" name="Google Shape;44;p6" hidden="0"/>
          <p:cNvSpPr>
            <a:spLocks noAdjustHandles="0" noChangeArrowheads="0"/>
          </p:cNvSpPr>
          <p:nvPr isPhoto="0" userDrawn="0">
            <p:ph type="body" idx="3" hasCustomPrompt="0"/>
          </p:nvPr>
        </p:nvSpPr>
        <p:spPr bwMode="auto">
          <a:xfrm>
            <a:off x="6193368" y="1535113"/>
            <a:ext cx="5389033" cy="6397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pPr>
              <a:defRPr/>
            </a:pPr>
            <a:endParaRPr/>
          </a:p>
        </p:txBody>
      </p:sp>
      <p:sp>
        <p:nvSpPr>
          <p:cNvPr id="8" name="Google Shape;45;p6" hidden="0"/>
          <p:cNvSpPr>
            <a:spLocks noAdjustHandles="0" noChangeArrowheads="0"/>
          </p:cNvSpPr>
          <p:nvPr isPhoto="0" userDrawn="0">
            <p:ph type="body" idx="4" hasCustomPrompt="0"/>
          </p:nvPr>
        </p:nvSpPr>
        <p:spPr bwMode="auto">
          <a:xfrm>
            <a:off x="6193368" y="2174875"/>
            <a:ext cx="5389033" cy="3951288"/>
          </a:xfrm>
          <a:prstGeom prst="rect">
            <a:avLst/>
          </a:prstGeom>
          <a:noFill/>
          <a:ln>
            <a:noFill/>
          </a:ln>
        </p:spPr>
        <p:txBody>
          <a:bodyPr spcFirstLastPara="1" wrap="square" lIns="91425" tIns="45700" rIns="91425" bIns="45700" anchor="t" anchorCtr="0">
            <a:no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pPr>
              <a:defRPr/>
            </a:pPr>
            <a:endParaRPr/>
          </a:p>
        </p:txBody>
      </p:sp>
      <p:sp>
        <p:nvSpPr>
          <p:cNvPr id="9" name="Google Shape;46;p6"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10" name="Google Shape;47;p6"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11" name="Google Shape;48;p6"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Только заголовок" preserve="0" showMasterPhAnim="0" type="titleOnly" userDrawn="1">
  <p:cSld name="TITLE_ONLY">
    <p:spTree>
      <p:nvGrpSpPr>
        <p:cNvPr id="1" name="" hidden="0"/>
        <p:cNvGrpSpPr/>
        <p:nvPr isPhoto="0" userDrawn="0"/>
      </p:nvGrpSpPr>
      <p:grpSpPr bwMode="auto">
        <a:xfrm>
          <a:off x="0" y="0"/>
          <a:ext cx="0" cy="0"/>
          <a:chOff x="0" y="0"/>
          <a:chExt cx="0" cy="0"/>
        </a:xfrm>
      </p:grpSpPr>
      <p:sp>
        <p:nvSpPr>
          <p:cNvPr id="4" name="Google Shape;50;p7" hidden="0"/>
          <p:cNvSpPr>
            <a:spLocks noAdjustHandles="0" noChangeArrowheads="0"/>
          </p:cNvSpPr>
          <p:nvPr isPhoto="0" userDrawn="0">
            <p:ph type="title" hasCustomPrompt="0"/>
          </p:nvPr>
        </p:nvSpPr>
        <p:spPr bwMode="auto">
          <a:xfrm>
            <a:off x="609600" y="274638"/>
            <a:ext cx="10972800"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51;p7"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6" name="Google Shape;52;p7"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7" name="Google Shape;53;p7"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Пустой слайд" preserve="0" showMasterPhAnim="0" type="blank" userDrawn="1">
  <p:cSld name="BLANK">
    <p:spTree>
      <p:nvGrpSpPr>
        <p:cNvPr id="1" name="" hidden="0"/>
        <p:cNvGrpSpPr/>
        <p:nvPr isPhoto="0" userDrawn="0"/>
      </p:nvGrpSpPr>
      <p:grpSpPr bwMode="auto">
        <a:xfrm>
          <a:off x="0" y="0"/>
          <a:ext cx="0" cy="0"/>
          <a:chOff x="0" y="0"/>
          <a:chExt cx="0" cy="0"/>
        </a:xfrm>
      </p:grpSpPr>
      <p:sp>
        <p:nvSpPr>
          <p:cNvPr id="4" name="Google Shape;55;p8"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56;p8"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6" name="Google Shape;57;p8"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Объект с подписью" preserve="0" showMasterPhAnim="0" type="objTx" userDrawn="1">
  <p:cSld name="OBJECT_WITH_CAPTION_TEXT">
    <p:spTree>
      <p:nvGrpSpPr>
        <p:cNvPr id="1" name="" hidden="0"/>
        <p:cNvGrpSpPr/>
        <p:nvPr isPhoto="0" userDrawn="0"/>
      </p:nvGrpSpPr>
      <p:grpSpPr bwMode="auto">
        <a:xfrm>
          <a:off x="0" y="0"/>
          <a:ext cx="0" cy="0"/>
          <a:chOff x="0" y="0"/>
          <a:chExt cx="0" cy="0"/>
        </a:xfrm>
      </p:grpSpPr>
      <p:sp>
        <p:nvSpPr>
          <p:cNvPr id="4" name="Google Shape;59;p9" hidden="0"/>
          <p:cNvSpPr>
            <a:spLocks noAdjustHandles="0" noChangeArrowheads="0"/>
          </p:cNvSpPr>
          <p:nvPr isPhoto="0" userDrawn="0">
            <p:ph type="title" hasCustomPrompt="0"/>
          </p:nvPr>
        </p:nvSpPr>
        <p:spPr bwMode="auto">
          <a:xfrm>
            <a:off x="609601" y="273050"/>
            <a:ext cx="4011084" cy="116205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60;p9" hidden="0"/>
          <p:cNvSpPr>
            <a:spLocks noAdjustHandles="0" noChangeArrowheads="0"/>
          </p:cNvSpPr>
          <p:nvPr isPhoto="0" userDrawn="0">
            <p:ph type="body" idx="1" hasCustomPrompt="0"/>
          </p:nvPr>
        </p:nvSpPr>
        <p:spPr bwMode="auto">
          <a:xfrm>
            <a:off x="4766732" y="273051"/>
            <a:ext cx="6815667" cy="5853113"/>
          </a:xfrm>
          <a:prstGeom prst="rect">
            <a:avLst/>
          </a:prstGeom>
          <a:noFill/>
          <a:ln>
            <a:noFill/>
          </a:ln>
        </p:spPr>
        <p:txBody>
          <a:bodyPr spcFirstLastPara="1" wrap="square" lIns="91425" tIns="45700" rIns="91425" bIns="45700" anchor="t" anchorCtr="0">
            <a:noAutofit/>
          </a:bodyPr>
          <a:lstStyle>
            <a:lvl1pPr marL="457200" lvl="0" indent="-431799"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pPr>
              <a:defRPr/>
            </a:pPr>
            <a:endParaRPr/>
          </a:p>
        </p:txBody>
      </p:sp>
      <p:sp>
        <p:nvSpPr>
          <p:cNvPr id="6" name="Google Shape;61;p9" hidden="0"/>
          <p:cNvSpPr>
            <a:spLocks noAdjustHandles="0" noChangeArrowheads="0"/>
          </p:cNvSpPr>
          <p:nvPr isPhoto="0" userDrawn="0">
            <p:ph type="body" idx="2" hasCustomPrompt="0"/>
          </p:nvPr>
        </p:nvSpPr>
        <p:spPr bwMode="auto">
          <a:xfrm>
            <a:off x="609601" y="1435101"/>
            <a:ext cx="4011084" cy="46910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pPr>
              <a:defRPr/>
            </a:pPr>
            <a:endParaRPr/>
          </a:p>
        </p:txBody>
      </p:sp>
      <p:sp>
        <p:nvSpPr>
          <p:cNvPr id="7" name="Google Shape;62;p9"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 name="Google Shape;63;p9"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9" name="Google Shape;64;p9"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Рисунок с подписью" preserve="0" showMasterPhAnim="0" type="picTx" userDrawn="1">
  <p:cSld name="PICTURE_WITH_CAPTION_TEXT">
    <p:spTree>
      <p:nvGrpSpPr>
        <p:cNvPr id="1" name="" hidden="0"/>
        <p:cNvGrpSpPr/>
        <p:nvPr isPhoto="0" userDrawn="0"/>
      </p:nvGrpSpPr>
      <p:grpSpPr bwMode="auto">
        <a:xfrm>
          <a:off x="0" y="0"/>
          <a:ext cx="0" cy="0"/>
          <a:chOff x="0" y="0"/>
          <a:chExt cx="0" cy="0"/>
        </a:xfrm>
      </p:grpSpPr>
      <p:sp>
        <p:nvSpPr>
          <p:cNvPr id="4" name="Google Shape;66;p10" hidden="0"/>
          <p:cNvSpPr>
            <a:spLocks noAdjustHandles="0" noChangeArrowheads="0"/>
          </p:cNvSpPr>
          <p:nvPr isPhoto="0" userDrawn="0">
            <p:ph type="title" hasCustomPrompt="0"/>
          </p:nvPr>
        </p:nvSpPr>
        <p:spPr bwMode="auto">
          <a:xfrm>
            <a:off x="2389717" y="4800600"/>
            <a:ext cx="7315200" cy="566738"/>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67;p10" hidden="0"/>
          <p:cNvSpPr/>
          <p:nvPr isPhoto="0" userDrawn="0">
            <p:ph type="pic" idx="2" hasCustomPrompt="0"/>
          </p:nvPr>
        </p:nvSpPr>
        <p:spPr bwMode="auto">
          <a:xfrm>
            <a:off x="2389717" y="612775"/>
            <a:ext cx="7315200" cy="4114800"/>
          </a:xfrm>
          <a:prstGeom prst="rect">
            <a:avLst/>
          </a:prstGeom>
          <a:noFill/>
          <a:ln>
            <a:noFill/>
          </a:ln>
        </p:spPr>
        <p:txBody>
          <a:bodyPr spcFirstLastPara="1" wrap="square" lIns="91425" tIns="45700" rIns="91425" bIns="45700" anchor="t" anchorCtr="0">
            <a:noAutofit/>
          </a:bodyPr>
          <a:lstStyle>
            <a:lvl1pPr marR="0" lvl="0" algn="l">
              <a:lnSpc>
                <a:spcPct val="100000"/>
              </a:lnSpc>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defRPr>
            </a:lvl1pPr>
            <a:lvl2pPr marR="0" lvl="1" algn="l">
              <a:lnSpc>
                <a:spcPct val="100000"/>
              </a:lnSpc>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defRPr>
            </a:lvl2pPr>
            <a:lvl3pPr marR="0" lvl="2" algn="l">
              <a:lnSpc>
                <a:spcPct val="100000"/>
              </a:lnSpc>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defRPr>
            </a:lvl3pPr>
            <a:lvl4pPr marR="0" lvl="3" algn="l">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defRPr>
            </a:lvl4pPr>
            <a:lvl5pPr marR="0" lvl="4" algn="l">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defRPr>
            </a:lvl5pPr>
            <a:lvl6pPr marR="0" lvl="5" algn="l">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defRPr>
            </a:lvl6pPr>
            <a:lvl7pPr marR="0" lvl="6" algn="l">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defRPr>
            </a:lvl7pPr>
            <a:lvl8pPr marR="0" lvl="7" algn="l">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defRPr>
            </a:lvl8pPr>
            <a:lvl9pPr marR="0" lvl="8" algn="l">
              <a:lnSpc>
                <a:spcPct val="100000"/>
              </a:lnSpc>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defRPr>
            </a:lvl9pPr>
          </a:lstStyle>
          <a:p>
            <a:pPr>
              <a:defRPr/>
            </a:pPr>
            <a:endParaRPr/>
          </a:p>
        </p:txBody>
      </p:sp>
      <p:sp>
        <p:nvSpPr>
          <p:cNvPr id="6" name="Google Shape;68;p10" hidden="0"/>
          <p:cNvSpPr>
            <a:spLocks noAdjustHandles="0" noChangeArrowheads="0"/>
          </p:cNvSpPr>
          <p:nvPr isPhoto="0" userDrawn="0">
            <p:ph type="body" idx="1" hasCustomPrompt="0"/>
          </p:nvPr>
        </p:nvSpPr>
        <p:spPr bwMode="auto">
          <a:xfrm>
            <a:off x="2389717" y="5367338"/>
            <a:ext cx="7315200" cy="804862"/>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pPr>
              <a:defRPr/>
            </a:pPr>
            <a:endParaRPr/>
          </a:p>
        </p:txBody>
      </p:sp>
      <p:sp>
        <p:nvSpPr>
          <p:cNvPr id="7" name="Google Shape;69;p10"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 name="Google Shape;70;p10"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9" name="Google Shape;71;p10"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Pr shadeToTitle="0">
        <a:solidFill>
          <a:schemeClr val="lt1"/>
        </a:solidFill>
      </p:bgPr>
    </p:bg>
    <p:spTree>
      <p:nvGrpSpPr>
        <p:cNvPr id="1" name="" hidden="0"/>
        <p:cNvGrpSpPr/>
        <p:nvPr isPhoto="0" userDrawn="0"/>
      </p:nvGrpSpPr>
      <p:grpSpPr bwMode="auto">
        <a:xfrm>
          <a:off x="0" y="0"/>
          <a:ext cx="0" cy="0"/>
          <a:chOff x="0" y="0"/>
          <a:chExt cx="0" cy="0"/>
        </a:xfrm>
      </p:grpSpPr>
      <p:sp>
        <p:nvSpPr>
          <p:cNvPr id="4" name="Google Shape;10;p1" hidden="0"/>
          <p:cNvSpPr>
            <a:spLocks noAdjustHandles="0" noChangeArrowheads="0"/>
          </p:cNvSpPr>
          <p:nvPr isPhoto="0" userDrawn="0">
            <p:ph type="title" hasCustomPrompt="0"/>
          </p:nvPr>
        </p:nvSpPr>
        <p:spPr bwMode="auto">
          <a:xfrm>
            <a:off x="609600" y="274638"/>
            <a:ext cx="10972800" cy="1143000"/>
          </a:xfrm>
          <a:prstGeom prst="rect">
            <a:avLst/>
          </a:prstGeom>
          <a:noFill/>
          <a:ln>
            <a:noFill/>
          </a:ln>
        </p:spPr>
        <p:txBody>
          <a:bodyPr spcFirstLastPara="1" wrap="square" lIns="91425" tIns="45700" rIns="91425" bIns="45700" anchor="ctr" anchorCtr="0">
            <a:noAutofit/>
          </a:bodyPr>
          <a:lstStyle>
            <a:lvl1pPr marR="0" lvl="0"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9pPr>
          </a:lstStyle>
          <a:p>
            <a:pPr>
              <a:defRPr/>
            </a:pPr>
            <a:endParaRPr/>
          </a:p>
        </p:txBody>
      </p:sp>
      <p:sp>
        <p:nvSpPr>
          <p:cNvPr id="5" name="Google Shape;11;p1" hidden="0"/>
          <p:cNvSpPr>
            <a:spLocks noAdjustHandles="0" noChangeArrowheads="0"/>
          </p:cNvSpPr>
          <p:nvPr isPhoto="0" userDrawn="0">
            <p:ph type="body" idx="1" hasCustomPrompt="0"/>
          </p:nvPr>
        </p:nvSpPr>
        <p:spPr bwMode="auto">
          <a:xfrm>
            <a:off x="609600" y="1600200"/>
            <a:ext cx="10972800" cy="4525963"/>
          </a:xfrm>
          <a:prstGeom prst="rect">
            <a:avLst/>
          </a:prstGeom>
          <a:noFill/>
          <a:ln>
            <a:noFill/>
          </a:ln>
        </p:spPr>
        <p:txBody>
          <a:bodyPr spcFirstLastPara="1" wrap="square" lIns="91425" tIns="45700" rIns="91425" bIns="45700" anchor="t" anchorCtr="0">
            <a:noAutofit/>
          </a:bodyPr>
          <a:lstStyle>
            <a:lvl1pPr marL="457200" marR="0" lvl="0" indent="-317500" algn="l">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defRPr>
            </a:lvl1pPr>
            <a:lvl2pPr marL="914400" marR="0" lvl="1" indent="-317500" algn="l">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defRPr>
            </a:lvl2pPr>
            <a:lvl3pPr marL="1371600" marR="0" lvl="2" indent="-317500" algn="l">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defRPr>
            </a:lvl3pPr>
            <a:lvl4pPr marL="1828800" marR="0" lvl="3" indent="-317500" algn="l">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defRPr>
            </a:lvl4pPr>
            <a:lvl5pPr marL="2286000" marR="0" lvl="4" indent="-317500" algn="l">
              <a:lnSpc>
                <a:spcPct val="100000"/>
              </a:lnSpc>
              <a:spcBef>
                <a:spcPts val="0"/>
              </a:spcBef>
              <a:spcAft>
                <a:spcPts val="0"/>
              </a:spcAft>
              <a:buClr>
                <a:srgbClr val="000000"/>
              </a:buClr>
              <a:buSzPts val="1400"/>
              <a:buFont typeface="Arial"/>
              <a:buChar char="»"/>
              <a:defRPr sz="1400" b="0" i="0" u="none" strike="noStrike" cap="none">
                <a:solidFill>
                  <a:srgbClr val="000000"/>
                </a:solidFill>
                <a:latin typeface="Arial"/>
                <a:ea typeface="Arial"/>
                <a:cs typeface="Arial"/>
              </a:defRPr>
            </a:lvl5pPr>
            <a:lvl6pPr marL="2743200" marR="0" lvl="5" indent="-228600"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6pPr>
            <a:lvl7pPr marL="3200400" marR="0" lvl="6" indent="-228600"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7pPr>
            <a:lvl8pPr marL="3657600" marR="0" lvl="7" indent="-228600"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8pPr>
            <a:lvl9pPr marL="4114800" marR="0" lvl="8" indent="-228600"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9pPr>
          </a:lstStyle>
          <a:p>
            <a:pPr>
              <a:defRPr/>
            </a:pPr>
            <a:endParaRPr/>
          </a:p>
        </p:txBody>
      </p:sp>
      <p:sp>
        <p:nvSpPr>
          <p:cNvPr id="6" name="Google Shape;12;p1" hidden="0"/>
          <p:cNvSpPr>
            <a:spLocks noAdjustHandles="0" noChangeArrowheads="0"/>
          </p:cNvSpPr>
          <p:nvPr isPhoto="0" userDrawn="0">
            <p:ph type="dt" idx="10" hasCustomPrompt="0"/>
          </p:nvPr>
        </p:nvSpPr>
        <p:spPr bwMode="auto">
          <a:xfrm>
            <a:off x="609600" y="6356350"/>
            <a:ext cx="2844800" cy="365125"/>
          </a:xfrm>
          <a:prstGeom prst="rect">
            <a:avLst/>
          </a:prstGeom>
          <a:noFill/>
          <a:ln>
            <a:noFill/>
          </a:ln>
        </p:spPr>
        <p:txBody>
          <a:bodyPr spcFirstLastPara="1" wrap="square" lIns="91425" tIns="45700" rIns="91425" bIns="45700"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defRPr>
            </a:lvl1pPr>
            <a:lvl2pPr marR="0" lvl="1"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9pPr>
          </a:lstStyle>
          <a:p>
            <a:pPr>
              <a:defRPr/>
            </a:pPr>
            <a:endParaRPr/>
          </a:p>
        </p:txBody>
      </p:sp>
      <p:sp>
        <p:nvSpPr>
          <p:cNvPr id="7" name="Google Shape;13;p1" hidden="0"/>
          <p:cNvSpPr>
            <a:spLocks noAdjustHandles="0" noChangeArrowheads="0"/>
          </p:cNvSpPr>
          <p:nvPr isPhoto="0" userDrawn="0">
            <p:ph type="ftr" idx="11" hasCustomPrompt="0"/>
          </p:nvPr>
        </p:nvSpPr>
        <p:spPr bwMode="auto">
          <a:xfrm>
            <a:off x="4165600" y="6356350"/>
            <a:ext cx="3860800" cy="365125"/>
          </a:xfrm>
          <a:prstGeom prst="rect">
            <a:avLst/>
          </a:prstGeom>
          <a:noFill/>
          <a:ln>
            <a:noFill/>
          </a:ln>
        </p:spPr>
        <p:txBody>
          <a:bodyPr spcFirstLastPara="1" wrap="square" lIns="91425" tIns="45700" rIns="91425" bIns="45700"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defRPr>
            </a:lvl1pPr>
            <a:lvl2pPr marR="0" lvl="1"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defRPr>
            </a:lvl9pPr>
          </a:lstStyle>
          <a:p>
            <a:pPr>
              <a:defRPr/>
            </a:pPr>
            <a:endParaRPr/>
          </a:p>
        </p:txBody>
      </p:sp>
      <p:sp>
        <p:nvSpPr>
          <p:cNvPr id="8" name="Google Shape;14;p1" hidden="0"/>
          <p:cNvSpPr>
            <a:spLocks noAdjustHandles="0" noChangeArrowheads="0"/>
          </p:cNvSpPr>
          <p:nvPr isPhoto="0" userDrawn="0">
            <p:ph type="sldNum" idx="12" hasCustomPrompt="0"/>
          </p:nvPr>
        </p:nvSpPr>
        <p:spPr bwMode="auto">
          <a:xfrm>
            <a:off x="8737600" y="6356350"/>
            <a:ext cx="28448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ru-RU"/>
              <a:t/>
            </a:fld>
            <a:endParaRPr/>
          </a:p>
        </p:txBody>
      </p:sp>
    </p:spTree>
  </p:cSld>
  <p:clrMap accent1="accent1" accent2="accent2" accent3="accent3" accent4="accent4" accent5="accent5" accent6="accent6" bg1="lt1" bg2="dk2" folHlink="folHlink" hlink="hlink" tx1="dk1" tx2="lt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titleStyle>
    <p:body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bodyStyle>
    <p:other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 Id="rId3" Type="http://schemas.openxmlformats.org/officeDocument/2006/relationships/image" Target="../media/image2.jpg"/><Relationship Id="rId4" Type="http://schemas.openxmlformats.org/officeDocument/2006/relationships/image" Target="../media/image3.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jp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jp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jp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8.jpg"/><Relationship Id="rId3" Type="http://schemas.openxmlformats.org/officeDocument/2006/relationships/image" Target="../media/image19.png"/><Relationship Id="rId4" Type="http://schemas.openxmlformats.org/officeDocument/2006/relationships/image" Target="../media/image20.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g"/><Relationship Id="rId3" Type="http://schemas.openxmlformats.org/officeDocument/2006/relationships/image" Target="../media/image7.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jp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jp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pic>
        <p:nvPicPr>
          <p:cNvPr id="4" name="Google Shape;99;p15" hidden="0"/>
          <p:cNvPicPr/>
          <p:nvPr isPhoto="0" userDrawn="0"/>
        </p:nvPicPr>
        <p:blipFill>
          <a:blip r:embed="rId2">
            <a:alphaModFix/>
          </a:blip>
          <a:srcRect l="0" t="14156" r="13948" b="14456"/>
          <a:stretch/>
        </p:blipFill>
        <p:spPr bwMode="auto">
          <a:xfrm>
            <a:off x="0" y="0"/>
            <a:ext cx="12809700" cy="6858000"/>
          </a:xfrm>
          <a:prstGeom prst="rect">
            <a:avLst/>
          </a:prstGeom>
          <a:noFill/>
          <a:ln>
            <a:noFill/>
          </a:ln>
        </p:spPr>
      </p:pic>
      <p:pic>
        <p:nvPicPr>
          <p:cNvPr id="5" name="Google Shape;100;p15" descr="D:\Наташа\корел\сувалкина\презентация НЕЙРОНКИ\ДОД\1.png" hidden="0"/>
          <p:cNvPicPr/>
          <p:nvPr isPhoto="0" userDrawn="0"/>
        </p:nvPicPr>
        <p:blipFill>
          <a:blip r:embed="rId3"/>
          <a:stretch/>
        </p:blipFill>
        <p:spPr bwMode="auto">
          <a:xfrm>
            <a:off x="0" y="0"/>
            <a:ext cx="12809700" cy="6858000"/>
          </a:xfrm>
          <a:prstGeom prst="rect">
            <a:avLst/>
          </a:prstGeom>
          <a:noFill/>
          <a:ln>
            <a:noFill/>
          </a:ln>
        </p:spPr>
      </p:pic>
      <p:pic>
        <p:nvPicPr>
          <p:cNvPr id="6" name="Google Shape;105;p15" hidden="0"/>
          <p:cNvPicPr/>
          <p:nvPr isPhoto="0" userDrawn="0"/>
        </p:nvPicPr>
        <p:blipFill>
          <a:blip r:embed="rId4">
            <a:alphaModFix/>
          </a:blip>
          <a:stretch/>
        </p:blipFill>
        <p:spPr bwMode="auto">
          <a:xfrm rot="2705361">
            <a:off x="-1674977" y="-5040948"/>
            <a:ext cx="9872778" cy="9872794"/>
          </a:xfrm>
          <a:prstGeom prst="rect">
            <a:avLst/>
          </a:prstGeom>
          <a:noFill/>
          <a:ln>
            <a:noFill/>
          </a:ln>
        </p:spPr>
      </p:pic>
      <p:sp>
        <p:nvSpPr>
          <p:cNvPr id="7" name="Google Shape;106;p15" hidden="0"/>
          <p:cNvSpPr/>
          <p:nvPr isPhoto="0" userDrawn="0"/>
        </p:nvSpPr>
        <p:spPr bwMode="auto">
          <a:xfrm rot="-2705305">
            <a:off x="-2329675" y="-4640481"/>
            <a:ext cx="9072049" cy="9071838"/>
          </a:xfrm>
          <a:prstGeom prst="rtTriangle">
            <a:avLst/>
          </a:prstGeom>
          <a:noFill/>
          <a:ln w="762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cxnSp>
        <p:nvCxnSpPr>
          <p:cNvPr id="8" name="Google Shape;107;p15" hidden="0"/>
          <p:cNvCxnSpPr>
            <a:cxnSpLocks/>
          </p:cNvCxnSpPr>
          <p:nvPr isPhoto="0" userDrawn="0"/>
        </p:nvCxnSpPr>
        <p:spPr bwMode="auto">
          <a:xfrm>
            <a:off x="13815634" y="-992840"/>
            <a:ext cx="5247300" cy="5247300"/>
          </a:xfrm>
          <a:prstGeom prst="straightConnector1">
            <a:avLst/>
          </a:prstGeom>
          <a:noFill/>
          <a:ln w="76200" cap="flat" cmpd="sng">
            <a:solidFill>
              <a:srgbClr val="FFFFFF"/>
            </a:solidFill>
            <a:prstDash val="solid"/>
            <a:round/>
            <a:headEnd type="none" w="med" len="med"/>
            <a:tailEnd type="none" w="med" len="med"/>
          </a:ln>
        </p:spPr>
      </p:cxnSp>
      <p:sp>
        <p:nvSpPr>
          <p:cNvPr id="9" name="Google Shape;108;p15" hidden="0"/>
          <p:cNvSpPr>
            <a:spLocks noAdjustHandles="0" noChangeArrowheads="0"/>
          </p:cNvSpPr>
          <p:nvPr isPhoto="0" userDrawn="0"/>
        </p:nvSpPr>
        <p:spPr bwMode="auto">
          <a:xfrm>
            <a:off x="848825" y="1129650"/>
            <a:ext cx="5472900" cy="1002299"/>
          </a:xfrm>
          <a:prstGeom prst="rect">
            <a:avLst/>
          </a:prstGeom>
          <a:noFill/>
          <a:ln>
            <a:noFill/>
          </a:ln>
        </p:spPr>
        <p:txBody>
          <a:bodyPr spcFirstLastPara="1" wrap="square" lIns="91425" tIns="45700" rIns="91425" bIns="45700" anchor="t" anchorCtr="0">
            <a:noAutofit/>
          </a:bodyPr>
          <a:lstStyle/>
          <a:p>
            <a:pPr marL="0" lvl="0" indent="0" algn="l">
              <a:lnSpc>
                <a:spcPct val="114999"/>
              </a:lnSpc>
              <a:spcBef>
                <a:spcPts val="0"/>
              </a:spcBef>
              <a:spcAft>
                <a:spcPts val="0"/>
              </a:spcAft>
              <a:buClr>
                <a:srgbClr val="000000"/>
              </a:buClr>
              <a:buSzPts val="5900"/>
              <a:buFont typeface="Calibri"/>
              <a:buNone/>
              <a:defRPr/>
            </a:pPr>
            <a:r>
              <a:rPr lang="ru-RU" sz="3900">
                <a:solidFill>
                  <a:srgbClr val="FFFFFF"/>
                </a:solidFill>
                <a:latin typeface="Montserrat ExtraBold"/>
                <a:ea typeface="Montserrat ExtraBold"/>
                <a:cs typeface="Montserrat ExtraBold"/>
              </a:rPr>
              <a:t>Иннополис</a:t>
            </a:r>
            <a:endParaRPr sz="3700" i="0" u="none" strike="noStrike" cap="none">
              <a:solidFill>
                <a:srgbClr val="FFFFFF"/>
              </a:solidFill>
              <a:latin typeface="Montserrat ExtraBold"/>
              <a:ea typeface="Montserrat ExtraBold"/>
              <a:cs typeface="Montserrat ExtraBold"/>
            </a:endParaRPr>
          </a:p>
        </p:txBody>
      </p:sp>
      <p:sp>
        <p:nvSpPr>
          <p:cNvPr id="10" name="Google Shape;110;p15" hidden="0"/>
          <p:cNvSpPr>
            <a:spLocks noAdjustHandles="0" noChangeArrowheads="0"/>
          </p:cNvSpPr>
          <p:nvPr isPhoto="0" userDrawn="0"/>
        </p:nvSpPr>
        <p:spPr bwMode="auto">
          <a:xfrm>
            <a:off x="848831" y="444174"/>
            <a:ext cx="4923300" cy="457200"/>
          </a:xfrm>
          <a:prstGeom prst="rect">
            <a:avLst/>
          </a:prstGeom>
          <a:noFill/>
          <a:ln>
            <a:noFill/>
          </a:ln>
        </p:spPr>
        <p:txBody>
          <a:bodyPr spcFirstLastPara="1" wrap="square" lIns="121900" tIns="60925" rIns="121900" bIns="60925" anchor="t" anchorCtr="0">
            <a:noAutofit/>
          </a:bodyPr>
          <a:lstStyle/>
          <a:p>
            <a:pPr marL="0" lvl="0" indent="0" algn="l">
              <a:lnSpc>
                <a:spcPct val="150000"/>
              </a:lnSpc>
              <a:spcBef>
                <a:spcPts val="0"/>
              </a:spcBef>
              <a:spcAft>
                <a:spcPts val="0"/>
              </a:spcAft>
              <a:buNone/>
              <a:defRPr/>
            </a:pPr>
            <a:r>
              <a:rPr lang="ru-RU" sz="2400">
                <a:solidFill>
                  <a:srgbClr val="FFFFFF"/>
                </a:solidFill>
                <a:latin typeface="Montserrat"/>
                <a:ea typeface="Montserrat"/>
                <a:cs typeface="Montserrat"/>
              </a:rPr>
              <a:t>Верещагин Алексей Николаевич</a:t>
            </a:r>
            <a:endParaRPr sz="2400">
              <a:solidFill>
                <a:srgbClr val="FFFFFF"/>
              </a:solidFill>
              <a:latin typeface="Montserrat"/>
              <a:ea typeface="Montserrat"/>
              <a:cs typeface="Montserrat"/>
            </a:endParaRPr>
          </a:p>
        </p:txBody>
      </p:sp>
      <p:sp>
        <p:nvSpPr>
          <p:cNvPr id="11" name="Google Shape;111;p15" hidden="0"/>
          <p:cNvSpPr>
            <a:spLocks noAdjustHandles="0" noChangeArrowheads="0"/>
          </p:cNvSpPr>
          <p:nvPr isPhoto="0" userDrawn="0"/>
        </p:nvSpPr>
        <p:spPr bwMode="auto">
          <a:xfrm>
            <a:off x="454349" y="2196720"/>
            <a:ext cx="4923300" cy="457200"/>
          </a:xfrm>
          <a:prstGeom prst="rect">
            <a:avLst/>
          </a:prstGeom>
          <a:noFill/>
          <a:ln>
            <a:noFill/>
          </a:ln>
        </p:spPr>
        <p:txBody>
          <a:bodyPr spcFirstLastPara="1" wrap="square" lIns="121900" tIns="60925" rIns="121900" bIns="60925" anchor="t" anchorCtr="0">
            <a:noAutofit/>
          </a:bodyPr>
          <a:lstStyle/>
          <a:p>
            <a:pPr>
              <a:defRPr/>
            </a:pPr>
            <a:r>
              <a:rPr sz="2400" b="1" i="0" u="none">
                <a:solidFill>
                  <a:schemeClr val="tx2"/>
                </a:solidFill>
                <a:latin typeface="Arial"/>
                <a:ea typeface="Arial"/>
                <a:cs typeface="Arial"/>
              </a:rPr>
              <a:t>Классификация агрок</a:t>
            </a:r>
            <a:r>
              <a:rPr lang="ru-RU" sz="2400" b="1" i="0" u="none">
                <a:solidFill>
                  <a:schemeClr val="tx2"/>
                </a:solidFill>
                <a:latin typeface="Arial"/>
                <a:ea typeface="Arial"/>
                <a:cs typeface="Arial"/>
              </a:rPr>
              <a:t>а</a:t>
            </a:r>
            <a:r>
              <a:rPr sz="2400" b="1" i="0" u="none">
                <a:solidFill>
                  <a:schemeClr val="tx2"/>
                </a:solidFill>
                <a:latin typeface="Arial"/>
                <a:ea typeface="Arial"/>
                <a:cs typeface="Arial"/>
              </a:rPr>
              <a:t>ультур на основе изменения показателя вегетационных индексов во временной последовательности</a:t>
            </a:r>
            <a:endParaRPr sz="200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Google Shape;16;p2" hidden="0"/>
          <p:cNvSpPr>
            <a:spLocks noAdjustHandles="0" noChangeArrowheads="0"/>
          </p:cNvSpPr>
          <p:nvPr isPhoto="0" userDrawn="0">
            <p:ph type="title" hasCustomPrompt="0"/>
          </p:nvPr>
        </p:nvSpPr>
        <p:spPr bwMode="auto">
          <a:xfrm>
            <a:off x="609599" y="274637"/>
            <a:ext cx="10972800" cy="1143000"/>
          </a:xfrm>
          <a:prstGeom prst="rect">
            <a:avLst/>
          </a:prstGeom>
          <a:noFill/>
          <a:ln>
            <a:noFill/>
          </a:ln>
        </p:spPr>
        <p:txBody>
          <a:bodyPr spcFirstLastPara="1" wrap="square" lIns="91423" tIns="45699" rIns="91423" bIns="45699"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r>
              <a:rPr lang="ru-RU" sz="4800">
                <a:solidFill>
                  <a:schemeClr val="accent6">
                    <a:lumMod val="75000"/>
                  </a:schemeClr>
                </a:solidFill>
              </a:rPr>
              <a:t>И этого не хватило !!!</a:t>
            </a:r>
            <a:endParaRPr sz="4800">
              <a:solidFill>
                <a:schemeClr val="accent6">
                  <a:lumMod val="75000"/>
                </a:schemeClr>
              </a:solidFill>
            </a:endParaRPr>
          </a:p>
        </p:txBody>
      </p:sp>
      <p:sp>
        <p:nvSpPr>
          <p:cNvPr id="5" name="Google Shape;17;p2" hidden="0"/>
          <p:cNvSpPr>
            <a:spLocks noAdjustHandles="0" noChangeArrowheads="0"/>
          </p:cNvSpPr>
          <p:nvPr isPhoto="0" userDrawn="0">
            <p:ph type="body" idx="1" hasCustomPrompt="0"/>
          </p:nvPr>
        </p:nvSpPr>
        <p:spPr bwMode="auto">
          <a:xfrm flipH="0" flipV="0">
            <a:off x="8141665" y="1338501"/>
            <a:ext cx="3809999" cy="5339772"/>
          </a:xfrm>
          <a:prstGeom prst="rect">
            <a:avLst/>
          </a:prstGeom>
          <a:noFill/>
          <a:ln>
            <a:noFill/>
          </a:ln>
        </p:spPr>
        <p:txBody>
          <a:bodyPr spcFirstLastPara="1" wrap="square" lIns="91423" tIns="45699" rIns="91423" bIns="45699" anchor="t" anchorCtr="0">
            <a:noAutofit/>
          </a:bodyPr>
          <a:lstStyle>
            <a:lvl1pPr marL="457200" lvl="0" indent="-342900" algn="l">
              <a:lnSpc>
                <a:spcPct val="100000"/>
              </a:lnSpc>
              <a:spcBef>
                <a:spcPts val="359"/>
              </a:spcBef>
              <a:spcAft>
                <a:spcPts val="0"/>
              </a:spcAft>
              <a:buClr>
                <a:schemeClr val="dk1"/>
              </a:buClr>
              <a:buSzPts val="1800"/>
              <a:buChar char="•"/>
              <a:defRPr/>
            </a:lvl1pPr>
            <a:lvl2pPr marL="914400" lvl="1" indent="-342900" algn="l">
              <a:lnSpc>
                <a:spcPct val="100000"/>
              </a:lnSpc>
              <a:spcBef>
                <a:spcPts val="359"/>
              </a:spcBef>
              <a:spcAft>
                <a:spcPts val="0"/>
              </a:spcAft>
              <a:buClr>
                <a:schemeClr val="dk1"/>
              </a:buClr>
              <a:buSzPts val="1800"/>
              <a:buChar char="–"/>
              <a:defRPr/>
            </a:lvl2pPr>
            <a:lvl3pPr marL="1371600" lvl="2" indent="-342900" algn="l">
              <a:lnSpc>
                <a:spcPct val="100000"/>
              </a:lnSpc>
              <a:spcBef>
                <a:spcPts val="359"/>
              </a:spcBef>
              <a:spcAft>
                <a:spcPts val="0"/>
              </a:spcAft>
              <a:buClr>
                <a:schemeClr val="dk1"/>
              </a:buClr>
              <a:buSzPts val="1800"/>
              <a:buChar char="•"/>
              <a:defRPr/>
            </a:lvl3pPr>
            <a:lvl4pPr marL="1828800" lvl="3" indent="-342900" algn="l">
              <a:lnSpc>
                <a:spcPct val="100000"/>
              </a:lnSpc>
              <a:spcBef>
                <a:spcPts val="359"/>
              </a:spcBef>
              <a:spcAft>
                <a:spcPts val="0"/>
              </a:spcAft>
              <a:buClr>
                <a:schemeClr val="dk1"/>
              </a:buClr>
              <a:buSzPts val="1800"/>
              <a:buChar char="–"/>
              <a:defRPr/>
            </a:lvl4pPr>
            <a:lvl5pPr marL="2286000" lvl="4" indent="-342900" algn="l">
              <a:lnSpc>
                <a:spcPct val="100000"/>
              </a:lnSpc>
              <a:spcBef>
                <a:spcPts val="359"/>
              </a:spcBef>
              <a:spcAft>
                <a:spcPts val="0"/>
              </a:spcAft>
              <a:buClr>
                <a:schemeClr val="dk1"/>
              </a:buClr>
              <a:buSzPts val="1800"/>
              <a:buChar char="»"/>
              <a:defRPr/>
            </a:lvl5pPr>
            <a:lvl6pPr marL="2743200" lvl="5" indent="-342900" algn="l">
              <a:lnSpc>
                <a:spcPct val="100000"/>
              </a:lnSpc>
              <a:spcBef>
                <a:spcPts val="359"/>
              </a:spcBef>
              <a:spcAft>
                <a:spcPts val="0"/>
              </a:spcAft>
              <a:buClr>
                <a:schemeClr val="dk1"/>
              </a:buClr>
              <a:buSzPts val="1800"/>
              <a:buChar char="•"/>
              <a:defRPr/>
            </a:lvl6pPr>
            <a:lvl7pPr marL="3200400" lvl="6" indent="-342900" algn="l">
              <a:lnSpc>
                <a:spcPct val="100000"/>
              </a:lnSpc>
              <a:spcBef>
                <a:spcPts val="359"/>
              </a:spcBef>
              <a:spcAft>
                <a:spcPts val="0"/>
              </a:spcAft>
              <a:buClr>
                <a:schemeClr val="dk1"/>
              </a:buClr>
              <a:buSzPts val="1800"/>
              <a:buChar char="•"/>
              <a:defRPr/>
            </a:lvl7pPr>
            <a:lvl8pPr marL="3657600" lvl="7" indent="-342900" algn="l">
              <a:lnSpc>
                <a:spcPct val="100000"/>
              </a:lnSpc>
              <a:spcBef>
                <a:spcPts val="359"/>
              </a:spcBef>
              <a:spcAft>
                <a:spcPts val="0"/>
              </a:spcAft>
              <a:buClr>
                <a:schemeClr val="dk1"/>
              </a:buClr>
              <a:buSzPts val="1800"/>
              <a:buChar char="•"/>
              <a:defRPr/>
            </a:lvl8pPr>
            <a:lvl9pPr marL="4114800" lvl="8" indent="-342900" algn="l">
              <a:lnSpc>
                <a:spcPct val="100000"/>
              </a:lnSpc>
              <a:spcBef>
                <a:spcPts val="359"/>
              </a:spcBef>
              <a:spcAft>
                <a:spcPts val="0"/>
              </a:spcAft>
              <a:buClr>
                <a:schemeClr val="dk1"/>
              </a:buClr>
              <a:buSzPts val="1800"/>
              <a:buChar char="•"/>
              <a:defRPr/>
            </a:lvl9pPr>
          </a:lstStyle>
          <a:p>
            <a:pPr marL="114299" indent="0" algn="just">
              <a:buNone/>
              <a:defRPr/>
            </a:pPr>
            <a:r>
              <a:rPr lang="ru-RU" sz="2200"/>
              <a:t>Увы! Результат все еще ниже желаемого. Стало очевидно, что подобрать классификатор, который сможет побить рекорды на имеющихся данных, не выйдет. </a:t>
            </a:r>
            <a:endParaRPr sz="2200"/>
          </a:p>
          <a:p>
            <a:pPr marL="114299" indent="0" algn="just">
              <a:buNone/>
              <a:defRPr/>
            </a:pPr>
            <a:r>
              <a:rPr lang="ru-RU" sz="2200"/>
              <a:t>Значит, надо что-то сделать с самими данными.</a:t>
            </a:r>
            <a:endParaRPr lang="ru-RU" sz="2200"/>
          </a:p>
          <a:p>
            <a:pPr marL="114299" indent="0" algn="just">
              <a:buNone/>
              <a:defRPr/>
            </a:pPr>
            <a:r>
              <a:rPr lang="ru-RU" sz="2200"/>
              <a:t>Все, что мог я сам, я уже попробовал. Увы, даже работающий почти всегда метод генерации дополнительных свойств сигнала не дал успеха.</a:t>
            </a:r>
            <a:endParaRPr lang="ru-RU" sz="2200"/>
          </a:p>
          <a:p>
            <a:pPr marL="114299" indent="0">
              <a:buNone/>
              <a:defRPr/>
            </a:pPr>
            <a:endParaRPr lang="ru-RU"/>
          </a:p>
        </p:txBody>
      </p:sp>
      <p:pic>
        <p:nvPicPr>
          <p:cNvPr id="6" name="" hidden="0"/>
          <p:cNvPicPr>
            <a:picLocks noChangeAspect="1"/>
          </p:cNvPicPr>
          <p:nvPr isPhoto="0" userDrawn="0"/>
        </p:nvPicPr>
        <p:blipFill>
          <a:blip r:embed="rId2"/>
          <a:stretch/>
        </p:blipFill>
        <p:spPr bwMode="auto">
          <a:xfrm flipH="0" flipV="0">
            <a:off x="37590" y="1426371"/>
            <a:ext cx="8075211" cy="544500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pic>
        <p:nvPicPr>
          <p:cNvPr id="4" name="" hidden="0"/>
          <p:cNvPicPr>
            <a:picLocks noChangeAspect="1"/>
          </p:cNvPicPr>
          <p:nvPr isPhoto="0" userDrawn="0"/>
        </p:nvPicPr>
        <p:blipFill>
          <a:blip r:embed="rId2"/>
          <a:stretch/>
        </p:blipFill>
        <p:spPr bwMode="auto">
          <a:xfrm flipH="0" flipV="0">
            <a:off x="5264828" y="667830"/>
            <a:ext cx="6809536" cy="4537244"/>
          </a:xfrm>
          <a:prstGeom prst="rect">
            <a:avLst/>
          </a:prstGeom>
        </p:spPr>
      </p:pic>
      <p:sp>
        <p:nvSpPr>
          <p:cNvPr id="5" name="Google Shape;169;p20" hidden="0"/>
          <p:cNvSpPr>
            <a:spLocks noAdjustHandles="0" noChangeArrowheads="0"/>
          </p:cNvSpPr>
          <p:nvPr isPhoto="0" userDrawn="0">
            <p:ph type="ctrTitle" hasCustomPrompt="0"/>
          </p:nvPr>
        </p:nvSpPr>
        <p:spPr bwMode="auto">
          <a:xfrm flipH="0" flipV="0">
            <a:off x="11737" y="2376439"/>
            <a:ext cx="5375885" cy="3386666"/>
          </a:xfrm>
          <a:prstGeom prst="rect">
            <a:avLst/>
          </a:prstGeom>
        </p:spPr>
        <p:txBody>
          <a:bodyPr spcFirstLastPara="1" wrap="square" lIns="91423" tIns="45699" rIns="91423" bIns="45699" anchor="ctr" anchorCtr="0">
            <a:noAutofit/>
          </a:bodyPr>
          <a:lstStyle/>
          <a:p>
            <a:pPr marL="0" lvl="0" indent="0" algn="l">
              <a:lnSpc>
                <a:spcPct val="114999"/>
              </a:lnSpc>
              <a:spcBef>
                <a:spcPts val="0"/>
              </a:spcBef>
              <a:spcAft>
                <a:spcPts val="0"/>
              </a:spcAft>
              <a:buSzPts val="1300"/>
              <a:buNone/>
              <a:defRPr/>
            </a:pPr>
            <a:r>
              <a:rPr lang="ru-RU" sz="3600">
                <a:latin typeface="Montserrat ExtraBold"/>
                <a:ea typeface="Montserrat ExtraBold"/>
                <a:cs typeface="Montserrat ExtraBold"/>
              </a:rPr>
              <a:t>Что ж, раз не получилось сделать самому, попробуем научить </a:t>
            </a:r>
            <a:r>
              <a:rPr lang="ru-RU" sz="3600" b="0" i="0" u="none" strike="noStrike" cap="none" spc="0">
                <a:solidFill>
                  <a:srgbClr val="000000"/>
                </a:solidFill>
                <a:latin typeface="Montserrat ExtraBold"/>
                <a:ea typeface="Montserrat ExtraBold"/>
                <a:cs typeface="Montserrat ExtraBold"/>
              </a:rPr>
              <a:t>компьютер </a:t>
            </a:r>
            <a:r>
              <a:rPr lang="ru-RU" sz="3600">
                <a:latin typeface="Montserrat ExtraBold"/>
                <a:ea typeface="Montserrat ExtraBold"/>
                <a:cs typeface="Montserrat ExtraBold"/>
              </a:rPr>
              <a:t>подбирать свойства сигнала .</a:t>
            </a:r>
            <a:endParaRPr sz="5500">
              <a:latin typeface="Montserrat ExtraBold"/>
              <a:ea typeface="Montserrat ExtraBold"/>
              <a:cs typeface="Montserrat ExtraBold"/>
            </a:endParaRPr>
          </a:p>
        </p:txBody>
      </p:sp>
      <p:sp>
        <p:nvSpPr>
          <p:cNvPr id="6" name="Google Shape;170;p20" hidden="0"/>
          <p:cNvSpPr/>
          <p:nvPr isPhoto="0" userDrawn="0"/>
        </p:nvSpPr>
        <p:spPr bwMode="auto">
          <a:xfrm rot="-2700000">
            <a:off x="80358" y="-1459142"/>
            <a:ext cx="2877783" cy="2877783"/>
          </a:xfrm>
          <a:prstGeom prst="rtTriangle">
            <a:avLst/>
          </a:pr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500"/>
          </a:p>
        </p:txBody>
      </p:sp>
      <p:cxnSp>
        <p:nvCxnSpPr>
          <p:cNvPr id="7" name="Google Shape;171;p20" hidden="0"/>
          <p:cNvCxnSpPr>
            <a:cxnSpLocks/>
          </p:cNvCxnSpPr>
          <p:nvPr isPhoto="0" userDrawn="0"/>
        </p:nvCxnSpPr>
        <p:spPr bwMode="auto">
          <a:xfrm flipH="1">
            <a:off x="-964650" y="741475"/>
            <a:ext cx="2583900" cy="2584500"/>
          </a:xfrm>
          <a:prstGeom prst="straightConnector1">
            <a:avLst/>
          </a:prstGeom>
          <a:noFill/>
          <a:ln w="76200" cap="flat" cmpd="sng">
            <a:solidFill>
              <a:srgbClr val="2763F9"/>
            </a:solidFill>
            <a:prstDash val="solid"/>
            <a:round/>
            <a:headEnd type="none" w="med" len="med"/>
            <a:tailEnd type="none" w="med" len="med"/>
          </a:ln>
        </p:spPr>
      </p:cxnSp>
      <p:sp>
        <p:nvSpPr>
          <p:cNvPr id="8" name="Google Shape;172;p20" hidden="0"/>
          <p:cNvSpPr/>
          <p:nvPr isPhoto="0" userDrawn="0"/>
        </p:nvSpPr>
        <p:spPr bwMode="auto">
          <a:xfrm rot="8099999">
            <a:off x="3066762" y="5688590"/>
            <a:ext cx="3719523" cy="3719523"/>
          </a:xfrm>
          <a:prstGeom prst="rtTriangle">
            <a:avLst/>
          </a:prstGeom>
          <a:noFill/>
          <a:ln w="76200" cap="flat" cmpd="sng">
            <a:solidFill>
              <a:srgbClr val="C9CFD4"/>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sz="1500"/>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Google Shape;16;p2" hidden="0"/>
          <p:cNvSpPr>
            <a:spLocks noAdjustHandles="0" noChangeArrowheads="0"/>
          </p:cNvSpPr>
          <p:nvPr isPhoto="0" userDrawn="0">
            <p:ph type="title" hasCustomPrompt="0"/>
          </p:nvPr>
        </p:nvSpPr>
        <p:spPr bwMode="auto">
          <a:xfrm>
            <a:off x="792402" y="-296860"/>
            <a:ext cx="10972800" cy="1143000"/>
          </a:xfrm>
          <a:prstGeom prst="rect">
            <a:avLst/>
          </a:prstGeom>
          <a:noFill/>
          <a:ln>
            <a:noFill/>
          </a:ln>
        </p:spPr>
        <p:txBody>
          <a:bodyPr spcFirstLastPara="1" wrap="square" lIns="91423" tIns="45699" rIns="91423" bIns="45699"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r>
              <a:rPr lang="ru-RU" sz="2600">
                <a:solidFill>
                  <a:schemeClr val="accent6">
                    <a:lumMod val="75000"/>
                  </a:schemeClr>
                </a:solidFill>
              </a:rPr>
              <a:t>Жадный</a:t>
            </a:r>
            <a:r>
              <a:rPr sz="2600">
                <a:solidFill>
                  <a:schemeClr val="accent6">
                    <a:lumMod val="75000"/>
                  </a:schemeClr>
                </a:solidFill>
              </a:rPr>
              <a:t> </a:t>
            </a:r>
            <a:r>
              <a:rPr lang="ru-RU" sz="2600">
                <a:solidFill>
                  <a:schemeClr val="accent6">
                    <a:lumMod val="75000"/>
                  </a:schemeClr>
                </a:solidFill>
              </a:rPr>
              <a:t>алгоритм подбора входных свойств</a:t>
            </a:r>
            <a:endParaRPr/>
          </a:p>
        </p:txBody>
      </p:sp>
      <p:sp>
        <p:nvSpPr>
          <p:cNvPr id="5" name="Google Shape;17;p2" hidden="0"/>
          <p:cNvSpPr>
            <a:spLocks noAdjustHandles="0" noChangeArrowheads="0"/>
          </p:cNvSpPr>
          <p:nvPr isPhoto="0" userDrawn="0">
            <p:ph type="body" idx="1" hasCustomPrompt="0"/>
          </p:nvPr>
        </p:nvSpPr>
        <p:spPr bwMode="auto">
          <a:xfrm flipH="0" flipV="0">
            <a:off x="38098" y="786652"/>
            <a:ext cx="5258775" cy="5156946"/>
          </a:xfrm>
          <a:prstGeom prst="rect">
            <a:avLst/>
          </a:prstGeom>
          <a:noFill/>
          <a:ln>
            <a:noFill/>
          </a:ln>
        </p:spPr>
        <p:txBody>
          <a:bodyPr spcFirstLastPara="1" wrap="square" lIns="91423" tIns="45698" rIns="91423" bIns="45698" anchor="t" anchorCtr="0">
            <a:noAutofit/>
          </a:bodyPr>
          <a:lstStyle>
            <a:lvl1pPr marL="457200" lvl="0" indent="-342900" algn="l">
              <a:lnSpc>
                <a:spcPct val="100000"/>
              </a:lnSpc>
              <a:spcBef>
                <a:spcPts val="359"/>
              </a:spcBef>
              <a:spcAft>
                <a:spcPts val="0"/>
              </a:spcAft>
              <a:buClr>
                <a:schemeClr val="dk1"/>
              </a:buClr>
              <a:buSzPts val="1800"/>
              <a:buChar char="•"/>
              <a:defRPr/>
            </a:lvl1pPr>
            <a:lvl2pPr marL="914400" lvl="1" indent="-342900" algn="l">
              <a:lnSpc>
                <a:spcPct val="100000"/>
              </a:lnSpc>
              <a:spcBef>
                <a:spcPts val="359"/>
              </a:spcBef>
              <a:spcAft>
                <a:spcPts val="0"/>
              </a:spcAft>
              <a:buClr>
                <a:schemeClr val="dk1"/>
              </a:buClr>
              <a:buSzPts val="1800"/>
              <a:buChar char="–"/>
              <a:defRPr/>
            </a:lvl2pPr>
            <a:lvl3pPr marL="1371600" lvl="2" indent="-342900" algn="l">
              <a:lnSpc>
                <a:spcPct val="100000"/>
              </a:lnSpc>
              <a:spcBef>
                <a:spcPts val="359"/>
              </a:spcBef>
              <a:spcAft>
                <a:spcPts val="0"/>
              </a:spcAft>
              <a:buClr>
                <a:schemeClr val="dk1"/>
              </a:buClr>
              <a:buSzPts val="1800"/>
              <a:buChar char="•"/>
              <a:defRPr/>
            </a:lvl3pPr>
            <a:lvl4pPr marL="1828800" lvl="3" indent="-342900" algn="l">
              <a:lnSpc>
                <a:spcPct val="100000"/>
              </a:lnSpc>
              <a:spcBef>
                <a:spcPts val="359"/>
              </a:spcBef>
              <a:spcAft>
                <a:spcPts val="0"/>
              </a:spcAft>
              <a:buClr>
                <a:schemeClr val="dk1"/>
              </a:buClr>
              <a:buSzPts val="1800"/>
              <a:buChar char="–"/>
              <a:defRPr/>
            </a:lvl4pPr>
            <a:lvl5pPr marL="2286000" lvl="4" indent="-342900" algn="l">
              <a:lnSpc>
                <a:spcPct val="100000"/>
              </a:lnSpc>
              <a:spcBef>
                <a:spcPts val="359"/>
              </a:spcBef>
              <a:spcAft>
                <a:spcPts val="0"/>
              </a:spcAft>
              <a:buClr>
                <a:schemeClr val="dk1"/>
              </a:buClr>
              <a:buSzPts val="1800"/>
              <a:buChar char="»"/>
              <a:defRPr/>
            </a:lvl5pPr>
            <a:lvl6pPr marL="2743200" lvl="5" indent="-342900" algn="l">
              <a:lnSpc>
                <a:spcPct val="100000"/>
              </a:lnSpc>
              <a:spcBef>
                <a:spcPts val="359"/>
              </a:spcBef>
              <a:spcAft>
                <a:spcPts val="0"/>
              </a:spcAft>
              <a:buClr>
                <a:schemeClr val="dk1"/>
              </a:buClr>
              <a:buSzPts val="1800"/>
              <a:buChar char="•"/>
              <a:defRPr/>
            </a:lvl6pPr>
            <a:lvl7pPr marL="3200400" lvl="6" indent="-342900" algn="l">
              <a:lnSpc>
                <a:spcPct val="100000"/>
              </a:lnSpc>
              <a:spcBef>
                <a:spcPts val="359"/>
              </a:spcBef>
              <a:spcAft>
                <a:spcPts val="0"/>
              </a:spcAft>
              <a:buClr>
                <a:schemeClr val="dk1"/>
              </a:buClr>
              <a:buSzPts val="1800"/>
              <a:buChar char="•"/>
              <a:defRPr/>
            </a:lvl7pPr>
            <a:lvl8pPr marL="3657600" lvl="7" indent="-342900" algn="l">
              <a:lnSpc>
                <a:spcPct val="100000"/>
              </a:lnSpc>
              <a:spcBef>
                <a:spcPts val="359"/>
              </a:spcBef>
              <a:spcAft>
                <a:spcPts val="0"/>
              </a:spcAft>
              <a:buClr>
                <a:schemeClr val="dk1"/>
              </a:buClr>
              <a:buSzPts val="1800"/>
              <a:buChar char="•"/>
              <a:defRPr/>
            </a:lvl8pPr>
            <a:lvl9pPr marL="4114800" lvl="8" indent="-342900" algn="l">
              <a:lnSpc>
                <a:spcPct val="100000"/>
              </a:lnSpc>
              <a:spcBef>
                <a:spcPts val="359"/>
              </a:spcBef>
              <a:spcAft>
                <a:spcPts val="0"/>
              </a:spcAft>
              <a:buClr>
                <a:schemeClr val="dk1"/>
              </a:buClr>
              <a:buSzPts val="1800"/>
              <a:buChar char="•"/>
              <a:defRPr/>
            </a:lvl9pPr>
          </a:lstStyle>
          <a:p>
            <a:pPr marL="114299" indent="0" algn="just">
              <a:buNone/>
              <a:defRPr/>
            </a:pPr>
            <a:r>
              <a:rPr lang="ru-RU" sz="1600"/>
              <a:t>Обычно для отбора признаков, которые важны для работы модели, и отсева неэффективных используют статистические методы, анализируется корреляция их друг с другом и с итоговым результатом. Все это должно дать, как и положено математическим методам, идеальный результат. Но только с одним условием - применим он будет только к идеальным моделям. Как можно понять, в реальном мире нам приходится иметь дело не с ними.  А значит оптимальный набор свойств для реальной модели может отличаться от рассчитанного математически.</a:t>
            </a:r>
            <a:endParaRPr sz="1600"/>
          </a:p>
          <a:p>
            <a:pPr marL="114299" indent="0" algn="just">
              <a:buNone/>
              <a:defRPr/>
            </a:pPr>
            <a:r>
              <a:rPr lang="ru-RU" sz="1600"/>
              <a:t>Я попробовал алгоритм, который пытается найти оптимальный набор свойств для моей конкретной модели на моих конкретных данных. В этот раз я применил гораздо более быстрый жадный алгоритм. Генетика наверняка дала бы более точный результат, но как я уже говорил, бессмысленно гоняться за долями процента на валидационном наборе. </a:t>
            </a:r>
            <a:br>
              <a:rPr lang="ru-RU" sz="1600"/>
            </a:br>
            <a:r>
              <a:rPr lang="ru-RU" sz="1600"/>
              <a:t>Идея сработала. Точность модели на тестовых данных дошла до 99%.</a:t>
            </a:r>
            <a:br>
              <a:rPr lang="ru-RU" sz="1600"/>
            </a:br>
            <a:r>
              <a:rPr lang="ru-RU" sz="1600"/>
              <a:t>Впрочем, то, что на публичном наборе результат оказался скромнее, сюрпризом для меня не стало </a:t>
            </a:r>
            <a:r>
              <a:rPr lang="en-US" sz="1600"/>
              <a:t>:)</a:t>
            </a:r>
            <a:endParaRPr sz="1600"/>
          </a:p>
        </p:txBody>
      </p:sp>
      <p:pic>
        <p:nvPicPr>
          <p:cNvPr id="1454945855" name="" hidden="0"/>
          <p:cNvPicPr>
            <a:picLocks noChangeAspect="1"/>
          </p:cNvPicPr>
          <p:nvPr isPhoto="0" userDrawn="0"/>
        </p:nvPicPr>
        <p:blipFill>
          <a:blip r:embed="rId2"/>
          <a:stretch/>
        </p:blipFill>
        <p:spPr bwMode="auto">
          <a:xfrm flipH="0" flipV="0">
            <a:off x="5476842" y="786652"/>
            <a:ext cx="6666275" cy="549984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Google Shape;16;p2" hidden="0"/>
          <p:cNvSpPr>
            <a:spLocks noAdjustHandles="0" noChangeArrowheads="0"/>
          </p:cNvSpPr>
          <p:nvPr isPhoto="0" userDrawn="0">
            <p:ph type="title" hasCustomPrompt="0"/>
          </p:nvPr>
        </p:nvSpPr>
        <p:spPr bwMode="auto">
          <a:xfrm>
            <a:off x="609599" y="274637"/>
            <a:ext cx="10972800" cy="1143000"/>
          </a:xfrm>
          <a:prstGeom prst="rect">
            <a:avLst/>
          </a:prstGeom>
          <a:noFill/>
          <a:ln>
            <a:noFill/>
          </a:ln>
        </p:spPr>
        <p:txBody>
          <a:bodyPr spcFirstLastPara="1" wrap="square" lIns="91423" tIns="45699" rIns="91423" bIns="45699"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r>
              <a:rPr lang="ru-RU" sz="3600"/>
              <a:t>Итоговая архитектура модели</a:t>
            </a:r>
            <a:endParaRPr sz="3600"/>
          </a:p>
        </p:txBody>
      </p:sp>
      <p:sp>
        <p:nvSpPr>
          <p:cNvPr id="5" name="Google Shape;17;p2" hidden="0"/>
          <p:cNvSpPr>
            <a:spLocks noAdjustHandles="0" noChangeArrowheads="0"/>
          </p:cNvSpPr>
          <p:nvPr isPhoto="0" userDrawn="0">
            <p:ph type="body" idx="1" hasCustomPrompt="0"/>
          </p:nvPr>
        </p:nvSpPr>
        <p:spPr bwMode="auto">
          <a:xfrm flipH="0" flipV="0">
            <a:off x="8041412" y="1564871"/>
            <a:ext cx="3941036" cy="4525962"/>
          </a:xfrm>
          <a:prstGeom prst="rect">
            <a:avLst/>
          </a:prstGeom>
          <a:noFill/>
          <a:ln>
            <a:noFill/>
          </a:ln>
        </p:spPr>
        <p:txBody>
          <a:bodyPr spcFirstLastPara="1" wrap="square" lIns="91423" tIns="45699" rIns="91423" bIns="45699" anchor="t" anchorCtr="0">
            <a:noAutofit/>
          </a:bodyPr>
          <a:lstStyle>
            <a:lvl1pPr marL="457200" lvl="0" indent="-342900" algn="l">
              <a:lnSpc>
                <a:spcPct val="100000"/>
              </a:lnSpc>
              <a:spcBef>
                <a:spcPts val="359"/>
              </a:spcBef>
              <a:spcAft>
                <a:spcPts val="0"/>
              </a:spcAft>
              <a:buClr>
                <a:schemeClr val="dk1"/>
              </a:buClr>
              <a:buSzPts val="1800"/>
              <a:buChar char="•"/>
              <a:defRPr/>
            </a:lvl1pPr>
            <a:lvl2pPr marL="914400" lvl="1" indent="-342900" algn="l">
              <a:lnSpc>
                <a:spcPct val="100000"/>
              </a:lnSpc>
              <a:spcBef>
                <a:spcPts val="359"/>
              </a:spcBef>
              <a:spcAft>
                <a:spcPts val="0"/>
              </a:spcAft>
              <a:buClr>
                <a:schemeClr val="dk1"/>
              </a:buClr>
              <a:buSzPts val="1800"/>
              <a:buChar char="–"/>
              <a:defRPr/>
            </a:lvl2pPr>
            <a:lvl3pPr marL="1371600" lvl="2" indent="-342900" algn="l">
              <a:lnSpc>
                <a:spcPct val="100000"/>
              </a:lnSpc>
              <a:spcBef>
                <a:spcPts val="359"/>
              </a:spcBef>
              <a:spcAft>
                <a:spcPts val="0"/>
              </a:spcAft>
              <a:buClr>
                <a:schemeClr val="dk1"/>
              </a:buClr>
              <a:buSzPts val="1800"/>
              <a:buChar char="•"/>
              <a:defRPr/>
            </a:lvl3pPr>
            <a:lvl4pPr marL="1828800" lvl="3" indent="-342900" algn="l">
              <a:lnSpc>
                <a:spcPct val="100000"/>
              </a:lnSpc>
              <a:spcBef>
                <a:spcPts val="359"/>
              </a:spcBef>
              <a:spcAft>
                <a:spcPts val="0"/>
              </a:spcAft>
              <a:buClr>
                <a:schemeClr val="dk1"/>
              </a:buClr>
              <a:buSzPts val="1800"/>
              <a:buChar char="–"/>
              <a:defRPr/>
            </a:lvl4pPr>
            <a:lvl5pPr marL="2286000" lvl="4" indent="-342900" algn="l">
              <a:lnSpc>
                <a:spcPct val="100000"/>
              </a:lnSpc>
              <a:spcBef>
                <a:spcPts val="359"/>
              </a:spcBef>
              <a:spcAft>
                <a:spcPts val="0"/>
              </a:spcAft>
              <a:buClr>
                <a:schemeClr val="dk1"/>
              </a:buClr>
              <a:buSzPts val="1800"/>
              <a:buChar char="»"/>
              <a:defRPr/>
            </a:lvl5pPr>
            <a:lvl6pPr marL="2743200" lvl="5" indent="-342900" algn="l">
              <a:lnSpc>
                <a:spcPct val="100000"/>
              </a:lnSpc>
              <a:spcBef>
                <a:spcPts val="359"/>
              </a:spcBef>
              <a:spcAft>
                <a:spcPts val="0"/>
              </a:spcAft>
              <a:buClr>
                <a:schemeClr val="dk1"/>
              </a:buClr>
              <a:buSzPts val="1800"/>
              <a:buChar char="•"/>
              <a:defRPr/>
            </a:lvl6pPr>
            <a:lvl7pPr marL="3200400" lvl="6" indent="-342900" algn="l">
              <a:lnSpc>
                <a:spcPct val="100000"/>
              </a:lnSpc>
              <a:spcBef>
                <a:spcPts val="359"/>
              </a:spcBef>
              <a:spcAft>
                <a:spcPts val="0"/>
              </a:spcAft>
              <a:buClr>
                <a:schemeClr val="dk1"/>
              </a:buClr>
              <a:buSzPts val="1800"/>
              <a:buChar char="•"/>
              <a:defRPr/>
            </a:lvl7pPr>
            <a:lvl8pPr marL="3657600" lvl="7" indent="-342900" algn="l">
              <a:lnSpc>
                <a:spcPct val="100000"/>
              </a:lnSpc>
              <a:spcBef>
                <a:spcPts val="359"/>
              </a:spcBef>
              <a:spcAft>
                <a:spcPts val="0"/>
              </a:spcAft>
              <a:buClr>
                <a:schemeClr val="dk1"/>
              </a:buClr>
              <a:buSzPts val="1800"/>
              <a:buChar char="•"/>
              <a:defRPr/>
            </a:lvl8pPr>
            <a:lvl9pPr marL="4114800" lvl="8" indent="-342900" algn="l">
              <a:lnSpc>
                <a:spcPct val="100000"/>
              </a:lnSpc>
              <a:spcBef>
                <a:spcPts val="359"/>
              </a:spcBef>
              <a:spcAft>
                <a:spcPts val="0"/>
              </a:spcAft>
              <a:buClr>
                <a:schemeClr val="dk1"/>
              </a:buClr>
              <a:buSzPts val="1800"/>
              <a:buChar char="•"/>
              <a:defRPr/>
            </a:lvl9pPr>
          </a:lstStyle>
          <a:p>
            <a:pPr marL="114299" indent="0" algn="just">
              <a:buNone/>
              <a:defRPr/>
            </a:pPr>
            <a:r>
              <a:rPr lang="ru-RU" sz="2200">
                <a:solidFill>
                  <a:schemeClr val="tx1"/>
                </a:solidFill>
              </a:rPr>
              <a:t>В качестве классификатора мною выбран классификатор градиентого бустинга из библиотеки </a:t>
            </a:r>
            <a:r>
              <a:rPr sz="2200" b="0" i="0" u="none">
                <a:solidFill>
                  <a:schemeClr val="tx1"/>
                </a:solidFill>
                <a:latin typeface="Arial"/>
                <a:ea typeface="Arial"/>
                <a:cs typeface="Arial"/>
              </a:rPr>
              <a:t>xgboost</a:t>
            </a:r>
            <a:r>
              <a:rPr lang="ru-RU" sz="2200" b="0" i="0" u="none">
                <a:solidFill>
                  <a:schemeClr val="tx1"/>
                </a:solidFill>
                <a:latin typeface="Arial"/>
                <a:ea typeface="Arial"/>
                <a:cs typeface="Arial"/>
              </a:rPr>
              <a:t>. Выбор неоднозначный, как я писал выше, целый ряд классификаторов показывал примерно равные результаты.</a:t>
            </a:r>
            <a:r>
              <a:rPr lang="ru-RU" sz="2200">
                <a:solidFill>
                  <a:schemeClr val="tx1"/>
                </a:solidFill>
              </a:rPr>
              <a:t> </a:t>
            </a:r>
            <a:endParaRPr/>
          </a:p>
        </p:txBody>
      </p:sp>
      <p:pic>
        <p:nvPicPr>
          <p:cNvPr id="6" name="" hidden="0"/>
          <p:cNvPicPr>
            <a:picLocks noChangeAspect="1"/>
          </p:cNvPicPr>
          <p:nvPr isPhoto="0" userDrawn="0"/>
        </p:nvPicPr>
        <p:blipFill>
          <a:blip r:embed="rId2"/>
          <a:stretch/>
        </p:blipFill>
        <p:spPr bwMode="auto">
          <a:xfrm flipH="0" flipV="0">
            <a:off x="560151" y="1417637"/>
            <a:ext cx="7303196" cy="4673197"/>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5" name="Google Shape;300;p30" hidden="0"/>
          <p:cNvSpPr/>
          <p:nvPr isPhoto="0" userDrawn="0"/>
        </p:nvSpPr>
        <p:spPr bwMode="auto">
          <a:xfrm rot="-2700000" flipH="0" flipV="0">
            <a:off x="6248511" y="-3416481"/>
            <a:ext cx="6644835" cy="6755038"/>
          </a:xfrm>
          <a:prstGeom prst="rtTriangle">
            <a:avLst/>
          </a:prstGeom>
          <a:solidFill>
            <a:srgbClr val="FFFFFF"/>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sz="1500"/>
          </a:p>
        </p:txBody>
      </p:sp>
      <p:pic>
        <p:nvPicPr>
          <p:cNvPr id="6" name="Google Shape;301;p30" hidden="0"/>
          <p:cNvPicPr/>
          <p:nvPr isPhoto="0" userDrawn="0"/>
        </p:nvPicPr>
        <p:blipFill>
          <a:blip r:embed="rId2">
            <a:alphaModFix/>
          </a:blip>
          <a:srcRect l="-5727" t="12146" r="16646" b="8569"/>
          <a:stretch/>
        </p:blipFill>
        <p:spPr bwMode="auto">
          <a:xfrm>
            <a:off x="2526983" y="2819725"/>
            <a:ext cx="9248400" cy="4628700"/>
          </a:xfrm>
          <a:prstGeom prst="triangle">
            <a:avLst>
              <a:gd name="adj" fmla="val 50000"/>
            </a:avLst>
          </a:prstGeom>
          <a:noFill/>
          <a:ln>
            <a:noFill/>
          </a:ln>
        </p:spPr>
      </p:pic>
      <p:sp>
        <p:nvSpPr>
          <p:cNvPr id="8" name="Google Shape;303;p30" hidden="0"/>
          <p:cNvSpPr/>
          <p:nvPr isPhoto="0" userDrawn="0"/>
        </p:nvSpPr>
        <p:spPr bwMode="auto">
          <a:xfrm rot="-2700000" flipH="0" flipV="0">
            <a:off x="6246253" y="-3449129"/>
            <a:ext cx="6725551" cy="6782085"/>
          </a:xfrm>
          <a:prstGeom prst="rtTriangle">
            <a:avLst/>
          </a:prstGeom>
          <a:solidFill>
            <a:schemeClr val="dk1"/>
          </a:solidFill>
          <a:ln>
            <a:noFill/>
          </a:ln>
        </p:spPr>
        <p:txBody>
          <a:bodyPr spcFirstLastPara="1" wrap="square" lIns="91424" tIns="91424" rIns="91424" bIns="91424" anchor="ctr" anchorCtr="0">
            <a:noAutofit/>
          </a:bodyPr>
          <a:lstStyle/>
          <a:p>
            <a:pPr marL="0" lvl="0" indent="0" algn="l">
              <a:spcBef>
                <a:spcPts val="0"/>
              </a:spcBef>
              <a:spcAft>
                <a:spcPts val="0"/>
              </a:spcAft>
              <a:buNone/>
              <a:defRPr/>
            </a:pPr>
            <a:endParaRPr sz="1500"/>
          </a:p>
        </p:txBody>
      </p:sp>
      <p:cxnSp>
        <p:nvCxnSpPr>
          <p:cNvPr id="10" name="Google Shape;305;p30" hidden="0"/>
          <p:cNvCxnSpPr>
            <a:cxnSpLocks/>
          </p:cNvCxnSpPr>
          <p:nvPr isPhoto="0" userDrawn="0"/>
        </p:nvCxnSpPr>
        <p:spPr bwMode="auto">
          <a:xfrm>
            <a:off x="8677543" y="-1020440"/>
            <a:ext cx="5247300" cy="5247300"/>
          </a:xfrm>
          <a:prstGeom prst="straightConnector1">
            <a:avLst/>
          </a:prstGeom>
          <a:noFill/>
          <a:ln w="76200" cap="flat" cmpd="sng">
            <a:solidFill>
              <a:srgbClr val="C9CFD4"/>
            </a:solidFill>
            <a:prstDash val="solid"/>
            <a:round/>
            <a:headEnd type="none" w="med" len="med"/>
            <a:tailEnd type="none" w="med" len="med"/>
          </a:ln>
        </p:spPr>
      </p:cxnSp>
      <p:sp>
        <p:nvSpPr>
          <p:cNvPr id="11" name="Google Shape;306;p30" hidden="0"/>
          <p:cNvSpPr>
            <a:spLocks noAdjustHandles="0" noChangeArrowheads="0"/>
          </p:cNvSpPr>
          <p:nvPr isPhoto="0" userDrawn="0"/>
        </p:nvSpPr>
        <p:spPr bwMode="auto">
          <a:xfrm flipH="0" flipV="0">
            <a:off x="436314" y="74474"/>
            <a:ext cx="3904008" cy="711024"/>
          </a:xfrm>
          <a:prstGeom prst="rect">
            <a:avLst/>
          </a:prstGeom>
          <a:noFill/>
          <a:ln>
            <a:noFill/>
          </a:ln>
        </p:spPr>
        <p:txBody>
          <a:bodyPr spcFirstLastPara="1" wrap="square" lIns="91424" tIns="45699" rIns="91424" bIns="45699" anchor="t" anchorCtr="0">
            <a:noAutofit/>
          </a:bodyPr>
          <a:lstStyle/>
          <a:p>
            <a:pPr marL="0" lvl="0" indent="0" algn="l">
              <a:lnSpc>
                <a:spcPct val="114999"/>
              </a:lnSpc>
              <a:spcBef>
                <a:spcPts val="0"/>
              </a:spcBef>
              <a:spcAft>
                <a:spcPts val="0"/>
              </a:spcAft>
              <a:buClr>
                <a:schemeClr val="dk1"/>
              </a:buClr>
              <a:buSzPts val="1300"/>
              <a:buFont typeface="Arial"/>
              <a:buNone/>
              <a:defRPr/>
            </a:pPr>
            <a:r>
              <a:rPr lang="ru-RU" sz="5000">
                <a:solidFill>
                  <a:schemeClr val="dk1"/>
                </a:solidFill>
                <a:latin typeface="Montserrat ExtraBold"/>
                <a:ea typeface="Montserrat ExtraBold"/>
                <a:cs typeface="Montserrat ExtraBold"/>
              </a:rPr>
              <a:t>Итоги</a:t>
            </a:r>
            <a:endParaRPr sz="5000" i="0" u="none" strike="noStrike" cap="none">
              <a:solidFill>
                <a:srgbClr val="000000"/>
              </a:solidFill>
              <a:latin typeface="Montserrat ExtraBold"/>
              <a:ea typeface="Montserrat ExtraBold"/>
              <a:cs typeface="Montserrat ExtraBold"/>
            </a:endParaRPr>
          </a:p>
        </p:txBody>
      </p:sp>
      <p:sp>
        <p:nvSpPr>
          <p:cNvPr id="520375329" name="" hidden="0"/>
          <p:cNvSpPr txBox="1"/>
          <p:nvPr isPhoto="0" userDrawn="0"/>
        </p:nvSpPr>
        <p:spPr bwMode="auto">
          <a:xfrm flipH="0" flipV="0">
            <a:off x="267674" y="1829774"/>
            <a:ext cx="4619624" cy="4467224"/>
          </a:xfrm>
          <a:prstGeom prst="rect">
            <a:avLst/>
          </a:prstGeom>
          <a:noFill/>
        </p:spPr>
        <p:txBody>
          <a:bodyPr vertOverflow="overflow" horzOverflow="clip" vert="horz" wrap="square" lIns="91440" tIns="45720" rIns="91440" bIns="45720" numCol="1" spcCol="0" rtlCol="0" fromWordArt="0" anchor="t" anchorCtr="0" forceAA="0" upright="0" compatLnSpc="0">
            <a:noAutofit/>
          </a:bodyPr>
          <a:p>
            <a:pPr marL="239821" indent="-239821">
              <a:buFont typeface="Arial"/>
              <a:buChar char="•"/>
              <a:defRPr/>
            </a:pPr>
            <a:r>
              <a:rPr lang="en-US"/>
              <a:t>Кла</a:t>
            </a:r>
            <a:r>
              <a:rPr lang="ru-RU"/>
              <a:t>ссификатор </a:t>
            </a:r>
            <a:r>
              <a:rPr lang="ru-RU" sz="1400" b="0" i="0" u="none" strike="noStrike" cap="none" spc="0">
                <a:solidFill>
                  <a:schemeClr val="tx1"/>
                </a:solidFill>
                <a:latin typeface="Arial"/>
                <a:ea typeface="Arial"/>
                <a:cs typeface="Arial"/>
              </a:rPr>
              <a:t>градиентого бустинга из библиотеки </a:t>
            </a:r>
            <a:r>
              <a:rPr lang="en-US" sz="1400" b="0" i="0" u="none" strike="noStrike" cap="none" spc="0">
                <a:solidFill>
                  <a:schemeClr val="tx1"/>
                </a:solidFill>
                <a:latin typeface="Arial"/>
                <a:ea typeface="Arial"/>
                <a:cs typeface="Arial"/>
              </a:rPr>
              <a:t>xgboost</a:t>
            </a:r>
            <a:r>
              <a:rPr lang="ru-RU"/>
              <a:t>.</a:t>
            </a:r>
            <a:endParaRPr lang="ru-RU"/>
          </a:p>
          <a:p>
            <a:pPr marL="239821" indent="-239821">
              <a:buFont typeface="Arial"/>
              <a:buChar char="•"/>
              <a:defRPr/>
            </a:pPr>
            <a:r>
              <a:rPr lang="en-US" sz="1400" b="0" i="0" u="none" strike="noStrike" cap="none" spc="0">
                <a:solidFill>
                  <a:schemeClr val="tx1"/>
                </a:solidFill>
                <a:latin typeface="Arial"/>
                <a:ea typeface="Arial"/>
                <a:cs typeface="Arial"/>
              </a:rPr>
              <a:t>Интерполяция нулей слайсами</a:t>
            </a:r>
            <a:endParaRPr lang="en-US" sz="1400" b="0" i="0" u="none" strike="noStrike" cap="none" spc="0">
              <a:solidFill>
                <a:schemeClr val="tx1"/>
              </a:solidFill>
              <a:latin typeface="Arial"/>
              <a:ea typeface="Arial"/>
              <a:cs typeface="Arial"/>
            </a:endParaRPr>
          </a:p>
          <a:p>
            <a:pPr marL="239821" indent="-239821">
              <a:buFont typeface="Arial"/>
              <a:buChar char="•"/>
              <a:defRPr/>
            </a:pPr>
            <a:r>
              <a:rPr lang="ru-RU" sz="1400" b="0" i="0" u="none" strike="noStrike" cap="none" spc="0">
                <a:solidFill>
                  <a:schemeClr val="tx1"/>
                </a:solidFill>
                <a:latin typeface="Arial"/>
                <a:ea typeface="Arial"/>
                <a:cs typeface="Arial"/>
              </a:rPr>
              <a:t>Глубокая аугментация добавлением шума</a:t>
            </a:r>
            <a:endParaRPr lang="ru-RU" sz="1400" b="0" i="0" u="none" strike="noStrike" cap="none" spc="0">
              <a:solidFill>
                <a:schemeClr val="tx1"/>
              </a:solidFill>
              <a:latin typeface="Arial"/>
              <a:ea typeface="Arial"/>
              <a:cs typeface="Arial"/>
            </a:endParaRPr>
          </a:p>
          <a:p>
            <a:pPr marL="239821" indent="-239821">
              <a:buFont typeface="Arial"/>
              <a:buChar char="•"/>
              <a:defRPr/>
            </a:pPr>
            <a:r>
              <a:rPr lang="ru-RU" sz="1400" b="0" i="0" u="none" strike="noStrike" cap="none" spc="0">
                <a:solidFill>
                  <a:schemeClr val="tx1"/>
                </a:solidFill>
                <a:latin typeface="Arial"/>
                <a:ea typeface="Arial"/>
                <a:cs typeface="Arial"/>
              </a:rPr>
              <a:t>Применение автоматических методов подбора всех метаданных, от настроек модели до состава признаков входного сигнала и состава ансамблей. Можно использовать генетический алгоритм или более простые специализированные жадные алгоритмы.</a:t>
            </a:r>
            <a:br>
              <a:rPr lang="ru-RU"/>
            </a:br>
            <a:endParaRPr lang="en-US" sz="1400" b="0" i="0" u="none" strike="noStrike" cap="none" spc="0">
              <a:solidFill>
                <a:schemeClr val="tx1"/>
              </a:solidFill>
              <a:latin typeface="Arial"/>
              <a:ea typeface="Arial"/>
              <a:cs typeface="Arial"/>
            </a:endParaRPr>
          </a:p>
          <a:p>
            <a:pPr marL="239821" indent="-239821">
              <a:buFont typeface="Arial"/>
              <a:buChar char="•"/>
              <a:defRPr/>
            </a:pPr>
            <a:endParaRPr/>
          </a:p>
        </p:txBody>
      </p:sp>
      <p:sp>
        <p:nvSpPr>
          <p:cNvPr id="572031850" name="Google Shape;306;p30" hidden="0"/>
          <p:cNvSpPr>
            <a:spLocks noAdjustHandles="0" noChangeArrowheads="0"/>
          </p:cNvSpPr>
          <p:nvPr isPhoto="0" userDrawn="0"/>
        </p:nvSpPr>
        <p:spPr bwMode="auto">
          <a:xfrm flipH="0" flipV="0">
            <a:off x="515324" y="946324"/>
            <a:ext cx="4094508" cy="711024"/>
          </a:xfrm>
          <a:prstGeom prst="rect">
            <a:avLst/>
          </a:prstGeom>
          <a:noFill/>
          <a:ln>
            <a:noFill/>
          </a:ln>
        </p:spPr>
        <p:txBody>
          <a:bodyPr spcFirstLastPara="1" wrap="square" lIns="91424" tIns="45699" rIns="91424" bIns="45699" anchor="t" anchorCtr="0">
            <a:noAutofit/>
          </a:bodyPr>
          <a:lstStyle/>
          <a:p>
            <a:pPr marL="0" lvl="0" indent="0" algn="l">
              <a:lnSpc>
                <a:spcPct val="114999"/>
              </a:lnSpc>
              <a:spcBef>
                <a:spcPts val="0"/>
              </a:spcBef>
              <a:spcAft>
                <a:spcPts val="0"/>
              </a:spcAft>
              <a:buClr>
                <a:schemeClr val="dk1"/>
              </a:buClr>
              <a:buSzPts val="1300"/>
              <a:buFont typeface="Arial"/>
              <a:buNone/>
              <a:defRPr/>
            </a:pPr>
            <a:r>
              <a:rPr lang="ru-RU" sz="2000">
                <a:solidFill>
                  <a:schemeClr val="dk1"/>
                </a:solidFill>
                <a:latin typeface="Montserrat ExtraBold"/>
                <a:ea typeface="Montserrat ExtraBold"/>
                <a:cs typeface="Montserrat ExtraBold"/>
              </a:rPr>
              <a:t>Для решения задачи я предлагнаю</a:t>
            </a:r>
            <a:r>
              <a:rPr lang="en-US" sz="2000">
                <a:solidFill>
                  <a:schemeClr val="dk1"/>
                </a:solidFill>
                <a:latin typeface="Montserrat ExtraBold"/>
                <a:ea typeface="Montserrat ExtraBold"/>
                <a:cs typeface="Montserrat ExtraBold"/>
              </a:rPr>
              <a:t>:</a:t>
            </a:r>
            <a:endParaRPr sz="5000" i="0" u="none" strike="noStrike" cap="none">
              <a:solidFill>
                <a:srgbClr val="000000"/>
              </a:solidFill>
              <a:latin typeface="Montserrat ExtraBold"/>
              <a:ea typeface="Montserrat ExtraBold"/>
              <a:cs typeface="Montserrat ExtraBold"/>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bg>
      <p:bgPr shadeToTitle="0">
        <a:solidFill>
          <a:schemeClr val="lt1">
            <a:alpha val="99999"/>
          </a:schemeClr>
        </a:solidFill>
      </p:bgPr>
    </p:bg>
    <p:spTree>
      <p:nvGrpSpPr>
        <p:cNvPr id="1" name="" hidden="0"/>
        <p:cNvGrpSpPr/>
        <p:nvPr isPhoto="0" userDrawn="0"/>
      </p:nvGrpSpPr>
      <p:grpSpPr bwMode="auto">
        <a:xfrm>
          <a:off x="0" y="0"/>
          <a:ext cx="0" cy="0"/>
          <a:chOff x="0" y="0"/>
          <a:chExt cx="0" cy="0"/>
        </a:xfrm>
      </p:grpSpPr>
      <p:pic>
        <p:nvPicPr>
          <p:cNvPr id="4" name="Google Shape;311;p31" hidden="0"/>
          <p:cNvPicPr/>
          <p:nvPr isPhoto="0" userDrawn="0"/>
        </p:nvPicPr>
        <p:blipFill>
          <a:blip r:embed="rId2">
            <a:alphaModFix/>
          </a:blip>
          <a:srcRect l="32308" t="0" r="25991" b="0"/>
          <a:stretch/>
        </p:blipFill>
        <p:spPr bwMode="auto">
          <a:xfrm>
            <a:off x="6096000" y="0"/>
            <a:ext cx="6096000" cy="6096001"/>
          </a:xfrm>
          <a:prstGeom prst="rect">
            <a:avLst/>
          </a:prstGeom>
          <a:noFill/>
          <a:ln>
            <a:noFill/>
          </a:ln>
        </p:spPr>
      </p:pic>
      <p:pic>
        <p:nvPicPr>
          <p:cNvPr id="5" name="Google Shape;312;p31" descr="D:\Наташа\корел\сувалкина\презентация НЕЙРОНКИ\ДОД\13.png" hidden="0"/>
          <p:cNvPicPr/>
          <p:nvPr isPhoto="0" userDrawn="0"/>
        </p:nvPicPr>
        <p:blipFill>
          <a:blip r:embed="rId3">
            <a:alphaModFix/>
          </a:blip>
          <a:srcRect l="0" t="0" r="0" b="0"/>
          <a:stretch/>
        </p:blipFill>
        <p:spPr bwMode="auto">
          <a:xfrm>
            <a:off x="6096000" y="0"/>
            <a:ext cx="6095999" cy="6095999"/>
          </a:xfrm>
          <a:prstGeom prst="rect">
            <a:avLst/>
          </a:prstGeom>
          <a:noFill/>
          <a:ln>
            <a:noFill/>
          </a:ln>
        </p:spPr>
      </p:pic>
      <p:sp>
        <p:nvSpPr>
          <p:cNvPr id="6" name="Google Shape;313;p31" hidden="0"/>
          <p:cNvSpPr/>
          <p:nvPr isPhoto="0" userDrawn="0"/>
        </p:nvSpPr>
        <p:spPr bwMode="auto">
          <a:xfrm rot="5400000" flipH="1">
            <a:off x="6027000" y="-69000"/>
            <a:ext cx="6234300" cy="6234300"/>
          </a:xfrm>
          <a:prstGeom prst="rtTriangle">
            <a:avLst/>
          </a:pr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500"/>
          </a:p>
        </p:txBody>
      </p:sp>
      <p:sp>
        <p:nvSpPr>
          <p:cNvPr id="8" name="Google Shape;315;p31" hidden="0"/>
          <p:cNvSpPr>
            <a:spLocks noAdjustHandles="0" noChangeArrowheads="0"/>
          </p:cNvSpPr>
          <p:nvPr isPhoto="0" userDrawn="0"/>
        </p:nvSpPr>
        <p:spPr bwMode="auto">
          <a:xfrm flipH="0" flipV="0">
            <a:off x="11001" y="367975"/>
            <a:ext cx="6847499" cy="1143299"/>
          </a:xfrm>
          <a:prstGeom prst="rect">
            <a:avLst/>
          </a:prstGeom>
          <a:noFill/>
          <a:ln>
            <a:noFill/>
          </a:ln>
        </p:spPr>
        <p:txBody>
          <a:bodyPr spcFirstLastPara="1" wrap="square" lIns="91424" tIns="45699" rIns="91424" bIns="45699" anchor="ctr" anchorCtr="0">
            <a:noAutofit/>
          </a:bodyPr>
          <a:lstStyle/>
          <a:p>
            <a:pPr marL="0" lvl="0" indent="0" algn="ctr">
              <a:spcBef>
                <a:spcPts val="0"/>
              </a:spcBef>
              <a:spcAft>
                <a:spcPts val="0"/>
              </a:spcAft>
              <a:buClr>
                <a:schemeClr val="dk1"/>
              </a:buClr>
              <a:buSzPts val="6900"/>
              <a:buFont typeface="Arial"/>
              <a:buNone/>
              <a:defRPr/>
            </a:pPr>
            <a:r>
              <a:rPr lang="en-US" sz="5500">
                <a:solidFill>
                  <a:schemeClr val="dk1"/>
                </a:solidFill>
                <a:latin typeface="Montserrat ExtraBold"/>
                <a:ea typeface="Montserrat ExtraBold"/>
                <a:cs typeface="Montserrat ExtraBold"/>
              </a:rPr>
              <a:t>Идеи </a:t>
            </a:r>
            <a:r>
              <a:rPr lang="ru-RU" sz="5500">
                <a:solidFill>
                  <a:schemeClr val="dk1"/>
                </a:solidFill>
                <a:latin typeface="Montserrat ExtraBold"/>
                <a:ea typeface="Montserrat ExtraBold"/>
                <a:cs typeface="Montserrat ExtraBold"/>
              </a:rPr>
              <a:t>на будущее</a:t>
            </a:r>
            <a:endParaRPr sz="5500">
              <a:solidFill>
                <a:schemeClr val="dk1"/>
              </a:solidFill>
              <a:latin typeface="Montserrat ExtraBold"/>
              <a:ea typeface="Montserrat ExtraBold"/>
              <a:cs typeface="Montserrat ExtraBold"/>
            </a:endParaRPr>
          </a:p>
        </p:txBody>
      </p:sp>
      <p:sp>
        <p:nvSpPr>
          <p:cNvPr id="9" name="Google Shape;316;p31" hidden="0"/>
          <p:cNvSpPr>
            <a:spLocks noAdjustHandles="0" noChangeArrowheads="0"/>
          </p:cNvSpPr>
          <p:nvPr isPhoto="0" userDrawn="0">
            <p:ph type="body" idx="1" hasCustomPrompt="0"/>
          </p:nvPr>
        </p:nvSpPr>
        <p:spPr bwMode="auto">
          <a:xfrm flipH="0" flipV="0">
            <a:off x="400124" y="2590799"/>
            <a:ext cx="8601975" cy="4267149"/>
          </a:xfrm>
          <a:prstGeom prst="rect">
            <a:avLst/>
          </a:prstGeom>
        </p:spPr>
        <p:txBody>
          <a:bodyPr spcFirstLastPara="1" wrap="square" lIns="91424" tIns="45699" rIns="91424" bIns="45699" anchor="t" anchorCtr="0"/>
          <a:lstStyle/>
          <a:p>
            <a:pPr marL="304800" lvl="0" indent="-177800" algn="l">
              <a:lnSpc>
                <a:spcPct val="90000"/>
              </a:lnSpc>
              <a:spcBef>
                <a:spcPts val="1300"/>
              </a:spcBef>
              <a:spcAft>
                <a:spcPts val="0"/>
              </a:spcAft>
              <a:buSzPts val="1800"/>
              <a:buFont typeface="Montserrat"/>
              <a:buChar char="•"/>
              <a:defRPr/>
            </a:pPr>
            <a:r>
              <a:rPr lang="en-US" sz="1800">
                <a:solidFill>
                  <a:schemeClr val="dk1"/>
                </a:solidFill>
                <a:latin typeface="Montserrat"/>
                <a:ea typeface="Montserrat"/>
                <a:cs typeface="Montserrat"/>
              </a:rPr>
              <a:t>Доба</a:t>
            </a:r>
            <a:r>
              <a:rPr lang="ru-RU" sz="1800">
                <a:solidFill>
                  <a:schemeClr val="dk1"/>
                </a:solidFill>
                <a:latin typeface="Montserrat"/>
                <a:ea typeface="Montserrat"/>
                <a:cs typeface="Montserrat"/>
              </a:rPr>
              <a:t>вление к входным данным в качестве признаков (перед отбором оптимальных) результатов сверточной части предварительно обученной на</a:t>
            </a:r>
            <a:r>
              <a:rPr lang="ru-RU" sz="1800">
                <a:solidFill>
                  <a:schemeClr val="dk1"/>
                </a:solidFill>
                <a:latin typeface="Montserrat"/>
                <a:ea typeface="Montserrat"/>
                <a:cs typeface="Montserrat"/>
              </a:rPr>
              <a:t> тренировочных данных сверточной нейросети. Или с рекурентной части рекурентной сети</a:t>
            </a:r>
            <a:endParaRPr lang="ru-RU" sz="1800">
              <a:solidFill>
                <a:schemeClr val="dk1"/>
              </a:solidFill>
              <a:latin typeface="Montserrat"/>
              <a:ea typeface="Montserrat"/>
              <a:cs typeface="Montserrat"/>
            </a:endParaRPr>
          </a:p>
          <a:p>
            <a:pPr marL="304800" lvl="0" indent="-177800" algn="l">
              <a:lnSpc>
                <a:spcPct val="90000"/>
              </a:lnSpc>
              <a:spcBef>
                <a:spcPts val="1300"/>
              </a:spcBef>
              <a:spcAft>
                <a:spcPts val="0"/>
              </a:spcAft>
              <a:buSzPts val="1800"/>
              <a:buFont typeface="Montserrat"/>
              <a:buChar char="•"/>
              <a:defRPr/>
            </a:pPr>
            <a:r>
              <a:rPr lang="ru-RU" sz="1800">
                <a:solidFill>
                  <a:schemeClr val="dk1"/>
                </a:solidFill>
                <a:latin typeface="Montserrat"/>
                <a:ea typeface="Montserrat"/>
                <a:cs typeface="Montserrat"/>
              </a:rPr>
              <a:t>Подобрать с помощью генетического алгоритма оптимальные модели других классификаторов - нейронных сетей, двоичного леса.</a:t>
            </a:r>
            <a:endParaRPr sz="1800">
              <a:solidFill>
                <a:schemeClr val="dk1"/>
              </a:solidFill>
              <a:latin typeface="Montserrat"/>
              <a:ea typeface="Montserrat"/>
              <a:cs typeface="Montserrat"/>
            </a:endParaRPr>
          </a:p>
          <a:p>
            <a:pPr marL="304800" lvl="0" indent="-177800" algn="l">
              <a:lnSpc>
                <a:spcPct val="90000"/>
              </a:lnSpc>
              <a:spcBef>
                <a:spcPts val="1300"/>
              </a:spcBef>
              <a:spcAft>
                <a:spcPts val="0"/>
              </a:spcAft>
              <a:buSzPts val="1800"/>
              <a:buFont typeface="Montserrat"/>
              <a:buChar char="•"/>
              <a:defRPr/>
            </a:pPr>
            <a:r>
              <a:rPr lang="ru-RU" sz="1800">
                <a:solidFill>
                  <a:schemeClr val="dk1"/>
                </a:solidFill>
                <a:latin typeface="Montserrat"/>
                <a:ea typeface="Montserrat"/>
                <a:cs typeface="Montserrat"/>
              </a:rPr>
              <a:t>С помощью генетического же алгоритма поподбирать различные полиномы для интерполяции сигнала. Результат также добавить для отбора признаков</a:t>
            </a:r>
            <a:endParaRPr sz="1800">
              <a:solidFill>
                <a:schemeClr val="dk1"/>
              </a:solidFill>
              <a:latin typeface="Montserrat"/>
              <a:ea typeface="Montserrat"/>
              <a:cs typeface="Montserrat"/>
            </a:endParaRPr>
          </a:p>
        </p:txBody>
      </p:sp>
      <p:pic>
        <p:nvPicPr>
          <p:cNvPr id="11" name="Google Shape;318;p31" hidden="0"/>
          <p:cNvPicPr/>
          <p:nvPr isPhoto="0" userDrawn="0"/>
        </p:nvPicPr>
        <p:blipFill>
          <a:blip r:embed="rId4">
            <a:alphaModFix/>
          </a:blip>
          <a:stretch/>
        </p:blipFill>
        <p:spPr bwMode="auto">
          <a:xfrm>
            <a:off x="497450" y="367976"/>
            <a:ext cx="2937302" cy="402000"/>
          </a:xfrm>
          <a:prstGeom prst="rect">
            <a:avLst/>
          </a:prstGeom>
          <a:noFill/>
          <a:ln>
            <a:noFill/>
          </a:ln>
        </p:spPr>
      </p:pic>
      <p:sp>
        <p:nvSpPr>
          <p:cNvPr id="2019473932" name="Google Shape;315;p31" hidden="0"/>
          <p:cNvSpPr>
            <a:spLocks noAdjustHandles="0" noChangeArrowheads="0"/>
          </p:cNvSpPr>
          <p:nvPr isPhoto="0" userDrawn="0"/>
        </p:nvSpPr>
        <p:spPr bwMode="auto">
          <a:xfrm flipH="0" flipV="0">
            <a:off x="11001" y="1447499"/>
            <a:ext cx="6238400" cy="1143299"/>
          </a:xfrm>
          <a:prstGeom prst="rect">
            <a:avLst/>
          </a:prstGeom>
          <a:noFill/>
          <a:ln>
            <a:noFill/>
          </a:ln>
        </p:spPr>
        <p:txBody>
          <a:bodyPr spcFirstLastPara="1" wrap="square" lIns="91424" tIns="45699" rIns="91424" bIns="45699" anchor="ctr" anchorCtr="0">
            <a:noAutofit/>
          </a:bodyPr>
          <a:lstStyle/>
          <a:p>
            <a:pPr marL="0" lvl="0" indent="0" algn="ctr">
              <a:spcBef>
                <a:spcPts val="0"/>
              </a:spcBef>
              <a:spcAft>
                <a:spcPts val="0"/>
              </a:spcAft>
              <a:buClr>
                <a:schemeClr val="dk1"/>
              </a:buClr>
              <a:buSzPts val="6900"/>
              <a:buFont typeface="Arial"/>
              <a:buNone/>
              <a:defRPr/>
            </a:pPr>
            <a:r>
              <a:rPr lang="ru-RU" sz="2400">
                <a:solidFill>
                  <a:schemeClr val="dk1"/>
                </a:solidFill>
                <a:latin typeface="Montserrat ExtraBold"/>
                <a:ea typeface="Montserrat ExtraBold"/>
                <a:cs typeface="Montserrat ExtraBold"/>
              </a:rPr>
              <a:t>К сожалению, не хватило времени попробовать</a:t>
            </a:r>
            <a:r>
              <a:rPr lang="en-US" sz="2400">
                <a:solidFill>
                  <a:schemeClr val="dk1"/>
                </a:solidFill>
                <a:latin typeface="Montserrat ExtraBold"/>
                <a:ea typeface="Montserrat ExtraBold"/>
                <a:cs typeface="Montserrat ExtraBold"/>
              </a:rPr>
              <a:t>:</a:t>
            </a:r>
            <a:endParaRPr sz="5500">
              <a:solidFill>
                <a:schemeClr val="dk1"/>
              </a:solidFill>
              <a:latin typeface="Montserrat ExtraBold"/>
              <a:ea typeface="Montserrat ExtraBold"/>
              <a:cs typeface="Montserrat ExtraBold"/>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Google Shape;121;p16" hidden="0"/>
          <p:cNvSpPr/>
          <p:nvPr isPhoto="0" userDrawn="0"/>
        </p:nvSpPr>
        <p:spPr bwMode="auto">
          <a:xfrm rot="-5400000" flipH="1">
            <a:off x="7857825" y="-1374375"/>
            <a:ext cx="6037500" cy="2630700"/>
          </a:xfrm>
          <a:prstGeom prst="triangle">
            <a:avLst>
              <a:gd name="adj" fmla="val 50000"/>
            </a:avLst>
          </a:prstGeom>
          <a:solidFill>
            <a:srgbClr val="EEF0F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500">
              <a:solidFill>
                <a:srgbClr val="2064FB"/>
              </a:solidFill>
            </a:endParaRPr>
          </a:p>
        </p:txBody>
      </p:sp>
      <p:sp>
        <p:nvSpPr>
          <p:cNvPr id="5" name="Google Shape;122;p16" hidden="0"/>
          <p:cNvSpPr/>
          <p:nvPr isPhoto="0" userDrawn="0"/>
        </p:nvSpPr>
        <p:spPr bwMode="auto">
          <a:xfrm rot="0">
            <a:off x="1390152" y="134389"/>
            <a:ext cx="7313100" cy="1006500"/>
          </a:xfrm>
          <a:prstGeom prst="rect">
            <a:avLst/>
          </a:prstGeom>
          <a:noFill/>
          <a:ln>
            <a:noFill/>
          </a:ln>
        </p:spPr>
        <p:txBody>
          <a:bodyPr spcFirstLastPara="1" wrap="square" lIns="91425" tIns="45700" rIns="91425" bIns="45700" anchor="t" anchorCtr="0">
            <a:noAutofit/>
          </a:bodyPr>
          <a:lstStyle/>
          <a:p>
            <a:pPr marL="0" marR="0" lvl="0" indent="0" algn="l">
              <a:lnSpc>
                <a:spcPct val="100000"/>
              </a:lnSpc>
              <a:spcBef>
                <a:spcPts val="0"/>
              </a:spcBef>
              <a:spcAft>
                <a:spcPts val="0"/>
              </a:spcAft>
              <a:buNone/>
              <a:defRPr/>
            </a:pPr>
            <a:r>
              <a:rPr lang="ru-RU" sz="5100">
                <a:solidFill>
                  <a:srgbClr val="2763F9"/>
                </a:solidFill>
                <a:latin typeface="Montserrat ExtraBold"/>
                <a:ea typeface="Montserrat ExtraBold"/>
                <a:cs typeface="Montserrat ExtraBold"/>
              </a:rPr>
              <a:t>Особенность данных</a:t>
            </a:r>
            <a:endParaRPr sz="5100">
              <a:solidFill>
                <a:srgbClr val="2763F9"/>
              </a:solidFill>
              <a:latin typeface="Montserrat ExtraBold"/>
              <a:ea typeface="Montserrat ExtraBold"/>
              <a:cs typeface="Montserrat ExtraBold"/>
            </a:endParaRPr>
          </a:p>
        </p:txBody>
      </p:sp>
      <p:sp>
        <p:nvSpPr>
          <p:cNvPr id="6" name="Google Shape;123;p16" hidden="0"/>
          <p:cNvSpPr>
            <a:spLocks noAdjustHandles="0" noChangeArrowheads="0"/>
          </p:cNvSpPr>
          <p:nvPr isPhoto="0" userDrawn="0">
            <p:ph type="body" idx="1" hasCustomPrompt="0"/>
          </p:nvPr>
        </p:nvSpPr>
        <p:spPr bwMode="auto">
          <a:xfrm rot="0" flipH="0" flipV="0">
            <a:off x="6187572" y="1081964"/>
            <a:ext cx="5976827" cy="4526100"/>
          </a:xfrm>
          <a:prstGeom prst="rect">
            <a:avLst/>
          </a:prstGeom>
        </p:spPr>
        <p:txBody>
          <a:bodyPr spcFirstLastPara="1" wrap="square" lIns="91424" tIns="45699" rIns="91424" bIns="45699" anchor="t" anchorCtr="0">
            <a:noAutofit/>
          </a:bodyPr>
          <a:lstStyle/>
          <a:p>
            <a:pPr marL="114299" indent="0" algn="just">
              <a:buNone/>
              <a:defRPr/>
            </a:pPr>
            <a:r>
              <a:rPr lang="ru-RU" sz="2000"/>
              <a:t>Данные для индекса приходит со спутников. Проходя через атмосферу, сигнал подвергается воздействию самых различных факторов, в первую очередь, в частности, очевидно, что на него сильно влияют погодные условия.  итоге мы имеем очень зашумленный сигнал. И это было бы еще полбеды - современная математика и программирование хорошо умеет справляться с этой проблемой. Но особенность данной ситуации, видимо, в том, что погодные условия затрагивают часто не одну, а несколько смежных областей. В итоге шум по различным примерам не независим. Он разбивает набор данных на случайные подгруппы.</a:t>
            </a:r>
            <a:endParaRPr sz="2000"/>
          </a:p>
          <a:p>
            <a:pPr marL="114299" indent="0" algn="just">
              <a:buNone/>
              <a:defRPr/>
            </a:pPr>
            <a:r>
              <a:rPr lang="ru-RU" sz="2000"/>
              <a:t>Вероятно, именно этот фактор делает неэффективными многие из стандартных подходов.</a:t>
            </a:r>
            <a:endParaRPr sz="2000"/>
          </a:p>
        </p:txBody>
      </p:sp>
      <p:cxnSp>
        <p:nvCxnSpPr>
          <p:cNvPr id="7" name="Google Shape;124;p16" hidden="0"/>
          <p:cNvCxnSpPr>
            <a:cxnSpLocks/>
          </p:cNvCxnSpPr>
          <p:nvPr isPhoto="0" userDrawn="0"/>
        </p:nvCxnSpPr>
        <p:spPr bwMode="auto">
          <a:xfrm rot="10800000" flipH="0" flipV="1">
            <a:off x="958480" y="882483"/>
            <a:ext cx="9233290" cy="45720"/>
          </a:xfrm>
          <a:prstGeom prst="straightConnector1">
            <a:avLst/>
          </a:prstGeom>
          <a:noFill/>
          <a:ln w="38100" cap="flat" cmpd="sng">
            <a:solidFill>
              <a:schemeClr val="dk1"/>
            </a:solidFill>
            <a:prstDash val="solid"/>
            <a:round/>
            <a:headEnd type="none" w="med" len="med"/>
            <a:tailEnd type="none" w="med" len="med"/>
          </a:ln>
        </p:spPr>
      </p:cxnSp>
      <p:pic>
        <p:nvPicPr>
          <p:cNvPr id="8" name="" hidden="0"/>
          <p:cNvPicPr>
            <a:picLocks noChangeAspect="1"/>
          </p:cNvPicPr>
          <p:nvPr isPhoto="0" userDrawn="0"/>
        </p:nvPicPr>
        <p:blipFill>
          <a:blip r:embed="rId2"/>
          <a:stretch/>
        </p:blipFill>
        <p:spPr bwMode="auto">
          <a:xfrm flipH="0" flipV="0">
            <a:off x="231509" y="1081965"/>
            <a:ext cx="5956062" cy="576833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pic>
        <p:nvPicPr>
          <p:cNvPr id="4" name="Google Shape;130;p17" hidden="0"/>
          <p:cNvPicPr/>
          <p:nvPr isPhoto="0" userDrawn="0"/>
        </p:nvPicPr>
        <p:blipFill>
          <a:blip r:embed="rId2">
            <a:alphaModFix/>
          </a:blip>
          <a:srcRect l="0" t="0" r="0" b="97673"/>
          <a:stretch/>
        </p:blipFill>
        <p:spPr bwMode="auto">
          <a:xfrm>
            <a:off x="-1482100" y="415781"/>
            <a:ext cx="7846775" cy="1336800"/>
          </a:xfrm>
          <a:prstGeom prst="rect">
            <a:avLst/>
          </a:prstGeom>
          <a:noFill/>
          <a:ln>
            <a:noFill/>
          </a:ln>
        </p:spPr>
      </p:pic>
      <p:pic>
        <p:nvPicPr>
          <p:cNvPr id="5" name="Google Shape;131;p17" hidden="0"/>
          <p:cNvPicPr/>
          <p:nvPr isPhoto="0" userDrawn="0"/>
        </p:nvPicPr>
        <p:blipFill>
          <a:blip r:embed="rId2">
            <a:alphaModFix/>
          </a:blip>
          <a:stretch/>
        </p:blipFill>
        <p:spPr bwMode="auto">
          <a:xfrm>
            <a:off x="-1482102" y="1630976"/>
            <a:ext cx="7846775" cy="5227025"/>
          </a:xfrm>
          <a:prstGeom prst="rect">
            <a:avLst/>
          </a:prstGeom>
          <a:noFill/>
          <a:ln>
            <a:noFill/>
          </a:ln>
        </p:spPr>
      </p:pic>
      <p:sp>
        <p:nvSpPr>
          <p:cNvPr id="6" name="Google Shape;132;p17" hidden="0"/>
          <p:cNvSpPr/>
          <p:nvPr isPhoto="0" userDrawn="0"/>
        </p:nvSpPr>
        <p:spPr bwMode="auto">
          <a:xfrm rot="2700000">
            <a:off x="-60817" y="-497683"/>
            <a:ext cx="10082211" cy="5008862"/>
          </a:xfrm>
          <a:prstGeom prst="triangle">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7" name="Google Shape;133;p17" hidden="0"/>
          <p:cNvSpPr/>
          <p:nvPr isPhoto="0" userDrawn="0"/>
        </p:nvSpPr>
        <p:spPr bwMode="auto">
          <a:xfrm rot="10800000">
            <a:off x="1635324" y="-1314450"/>
            <a:ext cx="6902100" cy="3429000"/>
          </a:xfrm>
          <a:prstGeom prst="triangle">
            <a:avLst>
              <a:gd name="adj" fmla="val 50000"/>
            </a:avLst>
          </a:prstGeom>
          <a:solidFill>
            <a:srgbClr val="EEF0F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cxnSp>
        <p:nvCxnSpPr>
          <p:cNvPr id="8" name="Google Shape;134;p17" hidden="0"/>
          <p:cNvCxnSpPr>
            <a:cxnSpLocks/>
          </p:cNvCxnSpPr>
          <p:nvPr isPhoto="0" userDrawn="0"/>
        </p:nvCxnSpPr>
        <p:spPr bwMode="auto">
          <a:xfrm>
            <a:off x="60775" y="0"/>
            <a:ext cx="5732399" cy="5732100"/>
          </a:xfrm>
          <a:prstGeom prst="straightConnector1">
            <a:avLst/>
          </a:prstGeom>
          <a:noFill/>
          <a:ln w="38100" cap="flat" cmpd="sng">
            <a:solidFill>
              <a:schemeClr val="dk1"/>
            </a:solidFill>
            <a:prstDash val="solid"/>
            <a:round/>
            <a:headEnd type="none" w="med" len="med"/>
            <a:tailEnd type="none" w="med" len="med"/>
          </a:ln>
        </p:spPr>
      </p:cxnSp>
      <p:cxnSp>
        <p:nvCxnSpPr>
          <p:cNvPr id="9" name="Google Shape;135;p17" hidden="0"/>
          <p:cNvCxnSpPr>
            <a:cxnSpLocks/>
          </p:cNvCxnSpPr>
          <p:nvPr isPhoto="0" userDrawn="0"/>
        </p:nvCxnSpPr>
        <p:spPr bwMode="auto">
          <a:xfrm flipH="1">
            <a:off x="3356238" y="0"/>
            <a:ext cx="3248100" cy="3248100"/>
          </a:xfrm>
          <a:prstGeom prst="straightConnector1">
            <a:avLst/>
          </a:prstGeom>
          <a:noFill/>
          <a:ln w="38100" cap="flat" cmpd="sng">
            <a:solidFill>
              <a:schemeClr val="dk1"/>
            </a:solidFill>
            <a:prstDash val="solid"/>
            <a:round/>
            <a:headEnd type="none" w="med" len="med"/>
            <a:tailEnd type="none" w="med" len="med"/>
          </a:ln>
        </p:spPr>
      </p:cxnSp>
      <p:sp>
        <p:nvSpPr>
          <p:cNvPr id="10" name="Google Shape;136;p17" hidden="0"/>
          <p:cNvSpPr>
            <a:spLocks noAdjustHandles="0" noChangeArrowheads="0"/>
          </p:cNvSpPr>
          <p:nvPr isPhoto="0" userDrawn="0"/>
        </p:nvSpPr>
        <p:spPr bwMode="auto">
          <a:xfrm flipH="0" flipV="0">
            <a:off x="5832374" y="1529249"/>
            <a:ext cx="4829860" cy="1336799"/>
          </a:xfrm>
          <a:prstGeom prst="rect">
            <a:avLst/>
          </a:prstGeom>
          <a:noFill/>
          <a:ln>
            <a:noFill/>
          </a:ln>
        </p:spPr>
        <p:txBody>
          <a:bodyPr spcFirstLastPara="1" wrap="square" lIns="121898" tIns="60924" rIns="121898" bIns="60924" anchor="ctr" anchorCtr="0">
            <a:noAutofit/>
          </a:bodyPr>
          <a:lstStyle/>
          <a:p>
            <a:pPr marL="0" lvl="0" indent="0" algn="just">
              <a:lnSpc>
                <a:spcPct val="114999"/>
              </a:lnSpc>
              <a:spcBef>
                <a:spcPts val="0"/>
              </a:spcBef>
              <a:spcAft>
                <a:spcPts val="0"/>
              </a:spcAft>
              <a:buNone/>
              <a:defRPr/>
            </a:pPr>
            <a:r>
              <a:rPr lang="ru-RU" sz="3600" b="0" i="0" u="none">
                <a:solidFill>
                  <a:srgbClr val="FF0000"/>
                </a:solidFill>
                <a:latin typeface="Arial"/>
                <a:ea typeface="Arial"/>
                <a:cs typeface="Arial"/>
              </a:rPr>
              <a:t>По началу н</a:t>
            </a:r>
            <a:r>
              <a:rPr sz="3600" b="0" i="0" u="none">
                <a:solidFill>
                  <a:srgbClr val="FF0000"/>
                </a:solidFill>
                <a:latin typeface="Arial"/>
                <a:ea typeface="Arial"/>
                <a:cs typeface="Arial"/>
              </a:rPr>
              <a:t>е дали прироста показаний или ухудшили результат:</a:t>
            </a:r>
            <a:r>
              <a:rPr lang="ru-RU" sz="5500">
                <a:solidFill>
                  <a:srgbClr val="2064FB"/>
                </a:solidFill>
                <a:latin typeface="Montserrat ExtraBold"/>
                <a:ea typeface="Montserrat ExtraBold"/>
                <a:cs typeface="Montserrat ExtraBold"/>
              </a:rPr>
              <a:t> </a:t>
            </a:r>
            <a:endParaRPr sz="5500">
              <a:solidFill>
                <a:schemeClr val="dk1"/>
              </a:solidFill>
              <a:latin typeface="Montserrat Medium"/>
              <a:ea typeface="Montserrat Medium"/>
              <a:cs typeface="Montserrat Medium"/>
            </a:endParaRPr>
          </a:p>
        </p:txBody>
      </p:sp>
      <p:sp>
        <p:nvSpPr>
          <p:cNvPr id="11" name="Google Shape;137;p17" hidden="0"/>
          <p:cNvSpPr>
            <a:spLocks noAdjustHandles="0" noChangeArrowheads="0"/>
          </p:cNvSpPr>
          <p:nvPr isPhoto="0" userDrawn="0"/>
        </p:nvSpPr>
        <p:spPr bwMode="auto">
          <a:xfrm flipH="0" flipV="0">
            <a:off x="6303813" y="3619464"/>
            <a:ext cx="4453119" cy="2567902"/>
          </a:xfrm>
          <a:prstGeom prst="rect">
            <a:avLst/>
          </a:prstGeom>
          <a:noFill/>
          <a:ln>
            <a:noFill/>
          </a:ln>
        </p:spPr>
        <p:txBody>
          <a:bodyPr spcFirstLastPara="1" wrap="square" lIns="121898" tIns="121898" rIns="121898" bIns="121898" anchor="t" anchorCtr="0">
            <a:noAutofit/>
          </a:bodyPr>
          <a:lstStyle/>
          <a:p>
            <a:pPr marL="305908" indent="-305908">
              <a:buFont typeface="Arial"/>
              <a:buChar char="•"/>
              <a:defRPr/>
            </a:pPr>
            <a:r>
              <a:rPr sz="2000" b="0" i="0" u="none">
                <a:solidFill>
                  <a:srgbClr val="2C2D2E"/>
                </a:solidFill>
                <a:latin typeface="Arial"/>
                <a:ea typeface="Arial"/>
                <a:cs typeface="Arial"/>
              </a:rPr>
              <a:t>Частотная и статистическая фильтрация сигнала</a:t>
            </a:r>
            <a:r>
              <a:rPr lang="ru-RU" sz="2000"/>
              <a:t>.</a:t>
            </a:r>
            <a:endParaRPr lang="ru-RU" sz="2000"/>
          </a:p>
          <a:p>
            <a:pPr marL="305908" indent="-305908">
              <a:buFont typeface="Arial"/>
              <a:buChar char="•"/>
              <a:defRPr/>
            </a:pPr>
            <a:r>
              <a:rPr lang="ru-RU" sz="2000" b="0" i="0" u="none">
                <a:solidFill>
                  <a:srgbClr val="2C2D2E"/>
                </a:solidFill>
                <a:latin typeface="Arial"/>
                <a:ea typeface="Arial"/>
                <a:cs typeface="Arial"/>
              </a:rPr>
              <a:t>Р</a:t>
            </a:r>
            <a:r>
              <a:rPr sz="2000" b="0" i="0" u="none">
                <a:solidFill>
                  <a:srgbClr val="2C2D2E"/>
                </a:solidFill>
                <a:latin typeface="Arial"/>
                <a:ea typeface="Arial"/>
                <a:cs typeface="Arial"/>
              </a:rPr>
              <a:t>азличны</a:t>
            </a:r>
            <a:r>
              <a:rPr lang="ru-RU" sz="2000" b="0" i="0" u="none">
                <a:solidFill>
                  <a:srgbClr val="2C2D2E"/>
                </a:solidFill>
                <a:latin typeface="Arial"/>
                <a:ea typeface="Arial"/>
                <a:cs typeface="Arial"/>
              </a:rPr>
              <a:t>е</a:t>
            </a:r>
            <a:r>
              <a:rPr sz="2000" b="0" i="0" u="none">
                <a:solidFill>
                  <a:srgbClr val="2C2D2E"/>
                </a:solidFill>
                <a:latin typeface="Arial"/>
                <a:ea typeface="Arial"/>
                <a:cs typeface="Arial"/>
              </a:rPr>
              <a:t> </a:t>
            </a:r>
            <a:r>
              <a:rPr lang="ru-RU" sz="2000" b="0" i="0" u="none">
                <a:solidFill>
                  <a:srgbClr val="2C2D2E"/>
                </a:solidFill>
                <a:latin typeface="Arial"/>
                <a:ea typeface="Arial"/>
                <a:cs typeface="Arial"/>
              </a:rPr>
              <a:t>математические апроксима</a:t>
            </a:r>
            <a:r>
              <a:rPr sz="2000" b="0" i="0" u="none">
                <a:solidFill>
                  <a:srgbClr val="2C2D2E"/>
                </a:solidFill>
                <a:latin typeface="Arial"/>
                <a:ea typeface="Arial"/>
                <a:cs typeface="Arial"/>
              </a:rPr>
              <a:t>ци</a:t>
            </a:r>
            <a:r>
              <a:rPr lang="ru-RU" sz="2000" b="0" i="0" u="none">
                <a:solidFill>
                  <a:srgbClr val="2C2D2E"/>
                </a:solidFill>
                <a:latin typeface="Arial"/>
                <a:ea typeface="Arial"/>
                <a:cs typeface="Arial"/>
              </a:rPr>
              <a:t>и</a:t>
            </a:r>
            <a:r>
              <a:rPr sz="2000" b="0" i="0" u="none">
                <a:solidFill>
                  <a:srgbClr val="2C2D2E"/>
                </a:solidFill>
                <a:latin typeface="Arial"/>
                <a:ea typeface="Arial"/>
                <a:cs typeface="Arial"/>
              </a:rPr>
              <a:t> (</a:t>
            </a:r>
            <a:r>
              <a:rPr lang="ru-RU" sz="2000" b="0" i="0" u="none">
                <a:solidFill>
                  <a:srgbClr val="2C2D2E"/>
                </a:solidFill>
                <a:latin typeface="Arial"/>
                <a:ea typeface="Arial"/>
                <a:cs typeface="Arial"/>
              </a:rPr>
              <a:t>рядом </a:t>
            </a:r>
            <a:r>
              <a:rPr sz="2000" b="0" i="0" u="none">
                <a:solidFill>
                  <a:srgbClr val="2C2D2E"/>
                </a:solidFill>
                <a:latin typeface="Arial"/>
                <a:ea typeface="Arial"/>
                <a:cs typeface="Arial"/>
              </a:rPr>
              <a:t>Фурье, Тейлора, степенны</a:t>
            </a:r>
            <a:r>
              <a:rPr lang="ru-RU" sz="2000" b="0" i="0" u="none">
                <a:solidFill>
                  <a:srgbClr val="2C2D2E"/>
                </a:solidFill>
                <a:latin typeface="Arial"/>
                <a:ea typeface="Arial"/>
                <a:cs typeface="Arial"/>
              </a:rPr>
              <a:t>ми</a:t>
            </a:r>
            <a:r>
              <a:rPr sz="2000" b="0" i="0" u="none">
                <a:solidFill>
                  <a:srgbClr val="2C2D2E"/>
                </a:solidFill>
                <a:latin typeface="Arial"/>
                <a:ea typeface="Arial"/>
                <a:cs typeface="Arial"/>
              </a:rPr>
              <a:t> ряд</a:t>
            </a:r>
            <a:r>
              <a:rPr lang="ru-RU" sz="2000" b="0" i="0" u="none">
                <a:solidFill>
                  <a:srgbClr val="2C2D2E"/>
                </a:solidFill>
                <a:latin typeface="Arial"/>
                <a:ea typeface="Arial"/>
                <a:cs typeface="Arial"/>
              </a:rPr>
              <a:t>ами</a:t>
            </a:r>
            <a:r>
              <a:rPr sz="2000" b="0" i="0" u="none">
                <a:solidFill>
                  <a:srgbClr val="2C2D2E"/>
                </a:solidFill>
                <a:latin typeface="Arial"/>
                <a:ea typeface="Arial"/>
                <a:cs typeface="Arial"/>
              </a:rPr>
              <a:t>)</a:t>
            </a:r>
            <a:endParaRPr sz="2000" b="0" i="0" u="none">
              <a:solidFill>
                <a:srgbClr val="2C2D2E"/>
              </a:solidFill>
              <a:latin typeface="Arial"/>
              <a:ea typeface="Arial"/>
              <a:cs typeface="Arial"/>
            </a:endParaRPr>
          </a:p>
          <a:p>
            <a:pPr marL="305908" indent="-305908">
              <a:buFont typeface="Arial"/>
              <a:buChar char="•"/>
              <a:defRPr/>
            </a:pPr>
            <a:r>
              <a:rPr sz="2000" b="0" i="0" u="none">
                <a:solidFill>
                  <a:srgbClr val="2C2D2E"/>
                </a:solidFill>
                <a:latin typeface="Arial"/>
                <a:ea typeface="Arial"/>
                <a:cs typeface="Arial"/>
              </a:rPr>
              <a:t>Применение последовательных н</a:t>
            </a:r>
            <a:r>
              <a:rPr lang="ru-RU" sz="2000" b="0" i="0" u="none">
                <a:solidFill>
                  <a:srgbClr val="2C2D2E"/>
                </a:solidFill>
                <a:latin typeface="Arial"/>
                <a:ea typeface="Arial"/>
                <a:cs typeface="Arial"/>
              </a:rPr>
              <a:t>е</a:t>
            </a:r>
            <a:r>
              <a:rPr sz="2000" b="0" i="0" u="none">
                <a:solidFill>
                  <a:srgbClr val="2C2D2E"/>
                </a:solidFill>
                <a:latin typeface="Arial"/>
                <a:ea typeface="Arial"/>
                <a:cs typeface="Arial"/>
              </a:rPr>
              <a:t>йросетей (сверточных и рекуррентных)</a:t>
            </a:r>
            <a:endParaRPr sz="2000" b="0" i="0" u="none">
              <a:solidFill>
                <a:srgbClr val="2C2D2E"/>
              </a:solidFill>
              <a:latin typeface="Arial"/>
              <a:ea typeface="Arial"/>
              <a:cs typeface="Arial"/>
            </a:endParaRPr>
          </a:p>
          <a:p>
            <a:pPr>
              <a:defRPr/>
            </a:pPr>
            <a:endParaRPr sz="2000" b="0" i="0" u="none">
              <a:solidFill>
                <a:srgbClr val="2C2D2E"/>
              </a:solidFill>
              <a:latin typeface="Arial"/>
              <a:ea typeface="Arial"/>
              <a:cs typeface="Arial"/>
            </a:endParaRPr>
          </a:p>
          <a:p>
            <a:pPr marL="212286" indent="-212286">
              <a:buFont typeface="Arial"/>
              <a:buChar char="•"/>
              <a:defRPr/>
            </a:pPr>
            <a:endParaRPr sz="2000" b="0" i="0" u="none">
              <a:solidFill>
                <a:srgbClr val="2C2D2E"/>
              </a:solidFill>
              <a:latin typeface="Arial"/>
              <a:ea typeface="Arial"/>
              <a:cs typeface="Arial"/>
            </a:endParaRPr>
          </a:p>
          <a:p>
            <a:pPr marL="305908" indent="-305908">
              <a:buFont typeface="Arial"/>
              <a:buChar char="•"/>
              <a:defRPr/>
            </a:pPr>
            <a:endParaRPr sz="2000"/>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pic>
        <p:nvPicPr>
          <p:cNvPr id="4" name="Google Shape;142;p18" hidden="0"/>
          <p:cNvPicPr/>
          <p:nvPr isPhoto="0" userDrawn="0"/>
        </p:nvPicPr>
        <p:blipFill>
          <a:blip r:embed="rId2">
            <a:alphaModFix/>
          </a:blip>
          <a:srcRect l="28967" t="5446" r="0" b="0"/>
          <a:stretch/>
        </p:blipFill>
        <p:spPr bwMode="auto">
          <a:xfrm>
            <a:off x="4457700" y="0"/>
            <a:ext cx="7734300" cy="6858000"/>
          </a:xfrm>
          <a:prstGeom prst="rect">
            <a:avLst/>
          </a:prstGeom>
          <a:noFill/>
          <a:ln>
            <a:noFill/>
          </a:ln>
        </p:spPr>
      </p:pic>
      <p:pic>
        <p:nvPicPr>
          <p:cNvPr id="5" name="Google Shape;143;p18" hidden="0"/>
          <p:cNvPicPr/>
          <p:nvPr isPhoto="0" userDrawn="0"/>
        </p:nvPicPr>
        <p:blipFill>
          <a:blip r:embed="rId3">
            <a:alphaModFix/>
          </a:blip>
          <a:stretch/>
        </p:blipFill>
        <p:spPr bwMode="auto">
          <a:xfrm>
            <a:off x="5029000" y="0"/>
            <a:ext cx="7163049" cy="6857999"/>
          </a:xfrm>
          <a:prstGeom prst="rect">
            <a:avLst/>
          </a:prstGeom>
          <a:noFill/>
          <a:ln>
            <a:noFill/>
          </a:ln>
        </p:spPr>
      </p:pic>
      <p:sp>
        <p:nvSpPr>
          <p:cNvPr id="6" name="Google Shape;144;p18" hidden="0"/>
          <p:cNvSpPr/>
          <p:nvPr isPhoto="0" userDrawn="0"/>
        </p:nvSpPr>
        <p:spPr bwMode="auto">
          <a:xfrm>
            <a:off x="5335256" y="5"/>
            <a:ext cx="6856800" cy="6856800"/>
          </a:xfrm>
          <a:prstGeom prst="rtTriangle">
            <a:avLst/>
          </a:pr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500"/>
          </a:p>
        </p:txBody>
      </p:sp>
      <p:sp>
        <p:nvSpPr>
          <p:cNvPr id="7" name="Google Shape;145;p18" hidden="0"/>
          <p:cNvSpPr/>
          <p:nvPr isPhoto="0" userDrawn="0"/>
        </p:nvSpPr>
        <p:spPr bwMode="auto">
          <a:xfrm>
            <a:off x="0" y="0"/>
            <a:ext cx="5372100" cy="68580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a:spcBef>
                <a:spcPts val="0"/>
              </a:spcBef>
              <a:spcAft>
                <a:spcPts val="0"/>
              </a:spcAft>
              <a:buNone/>
              <a:defRPr/>
            </a:pPr>
            <a:endParaRPr/>
          </a:p>
        </p:txBody>
      </p:sp>
      <p:sp>
        <p:nvSpPr>
          <p:cNvPr id="8" name="Google Shape;146;p18" hidden="0"/>
          <p:cNvSpPr/>
          <p:nvPr isPhoto="0" userDrawn="0"/>
        </p:nvSpPr>
        <p:spPr bwMode="auto">
          <a:xfrm rot="5400000">
            <a:off x="-50" y="150"/>
            <a:ext cx="5029200" cy="5028900"/>
          </a:xfrm>
          <a:prstGeom prst="rtTriangle">
            <a:avLst/>
          </a:prstGeom>
          <a:solidFill>
            <a:srgbClr val="EEF0F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500"/>
          </a:p>
        </p:txBody>
      </p:sp>
      <p:cxnSp>
        <p:nvCxnSpPr>
          <p:cNvPr id="9" name="Google Shape;147;p18" hidden="0"/>
          <p:cNvCxnSpPr>
            <a:cxnSpLocks/>
          </p:cNvCxnSpPr>
          <p:nvPr isPhoto="0" userDrawn="0"/>
        </p:nvCxnSpPr>
        <p:spPr bwMode="auto">
          <a:xfrm rot="10800000">
            <a:off x="4212525" y="-114375"/>
            <a:ext cx="4304100" cy="4304100"/>
          </a:xfrm>
          <a:prstGeom prst="straightConnector1">
            <a:avLst/>
          </a:prstGeom>
          <a:noFill/>
          <a:ln w="38100" cap="flat" cmpd="sng">
            <a:solidFill>
              <a:schemeClr val="dk1"/>
            </a:solidFill>
            <a:prstDash val="solid"/>
            <a:round/>
            <a:headEnd type="none" w="med" len="med"/>
            <a:tailEnd type="none" w="med" len="med"/>
          </a:ln>
        </p:spPr>
      </p:cxnSp>
      <p:sp>
        <p:nvSpPr>
          <p:cNvPr id="10" name="Google Shape;148;p18" hidden="0"/>
          <p:cNvSpPr/>
          <p:nvPr isPhoto="0" userDrawn="0"/>
        </p:nvSpPr>
        <p:spPr bwMode="auto">
          <a:xfrm flipH="0" flipV="0">
            <a:off x="153299" y="548408"/>
            <a:ext cx="6535563" cy="1953105"/>
          </a:xfrm>
          <a:prstGeom prst="rect">
            <a:avLst/>
          </a:prstGeom>
          <a:noFill/>
          <a:ln>
            <a:noFill/>
          </a:ln>
        </p:spPr>
        <p:txBody>
          <a:bodyPr spcFirstLastPara="1" wrap="square" lIns="91423" tIns="45699" rIns="91423" bIns="45699" anchor="t" anchorCtr="0">
            <a:noAutofit/>
          </a:bodyPr>
          <a:lstStyle/>
          <a:p>
            <a:pPr marL="0" marR="0" lvl="0" indent="0" algn="l">
              <a:lnSpc>
                <a:spcPct val="100000"/>
              </a:lnSpc>
              <a:spcBef>
                <a:spcPts val="0"/>
              </a:spcBef>
              <a:spcAft>
                <a:spcPts val="0"/>
              </a:spcAft>
              <a:buNone/>
              <a:defRPr/>
            </a:pPr>
            <a:r>
              <a:rPr lang="ru-RU" sz="2800">
                <a:solidFill>
                  <a:srgbClr val="2064FB"/>
                </a:solidFill>
                <a:latin typeface="Montserrat ExtraBold"/>
                <a:ea typeface="Montserrat ExtraBold"/>
                <a:cs typeface="Montserrat ExtraBold"/>
              </a:rPr>
              <a:t>Ряд идей сработало,</a:t>
            </a:r>
            <a:br>
              <a:rPr lang="ru-RU" sz="2800">
                <a:solidFill>
                  <a:srgbClr val="2064FB"/>
                </a:solidFill>
                <a:latin typeface="Montserrat ExtraBold"/>
                <a:ea typeface="Montserrat ExtraBold"/>
                <a:cs typeface="Montserrat ExtraBold"/>
              </a:rPr>
            </a:br>
            <a:r>
              <a:rPr lang="ru-RU" sz="2800">
                <a:solidFill>
                  <a:srgbClr val="2064FB"/>
                </a:solidFill>
                <a:latin typeface="Montserrat ExtraBold"/>
                <a:ea typeface="Montserrat ExtraBold"/>
                <a:cs typeface="Montserrat ExtraBold"/>
              </a:rPr>
              <a:t>и позволило подняться до</a:t>
            </a:r>
            <a:br>
              <a:rPr lang="ru-RU" sz="2800">
                <a:solidFill>
                  <a:srgbClr val="2064FB"/>
                </a:solidFill>
                <a:latin typeface="Montserrat ExtraBold"/>
                <a:ea typeface="Montserrat ExtraBold"/>
                <a:cs typeface="Montserrat ExtraBold"/>
              </a:rPr>
            </a:br>
            <a:r>
              <a:rPr lang="ru-RU" sz="2800">
                <a:solidFill>
                  <a:srgbClr val="2064FB"/>
                </a:solidFill>
                <a:latin typeface="Montserrat ExtraBold"/>
                <a:ea typeface="Montserrat ExtraBold"/>
                <a:cs typeface="Montserrat ExtraBold"/>
              </a:rPr>
              <a:t>приличного, но все таки не </a:t>
            </a:r>
            <a:endParaRPr lang="ru-RU" sz="2800">
              <a:solidFill>
                <a:srgbClr val="2064FB"/>
              </a:solidFill>
              <a:latin typeface="Montserrat ExtraBold"/>
              <a:ea typeface="Montserrat ExtraBold"/>
              <a:cs typeface="Montserrat ExtraBold"/>
            </a:endParaRPr>
          </a:p>
          <a:p>
            <a:pPr marL="0" marR="0" lvl="0" indent="0" algn="l">
              <a:lnSpc>
                <a:spcPct val="100000"/>
              </a:lnSpc>
              <a:spcBef>
                <a:spcPts val="0"/>
              </a:spcBef>
              <a:spcAft>
                <a:spcPts val="0"/>
              </a:spcAft>
              <a:buNone/>
              <a:defRPr/>
            </a:pPr>
            <a:r>
              <a:rPr lang="ru-RU" sz="2800">
                <a:solidFill>
                  <a:srgbClr val="2064FB"/>
                </a:solidFill>
                <a:latin typeface="Montserrat ExtraBold"/>
                <a:ea typeface="Montserrat ExtraBold"/>
                <a:cs typeface="Montserrat ExtraBold"/>
              </a:rPr>
              <a:t>победного результата.</a:t>
            </a:r>
            <a:endParaRPr sz="5500" i="0" u="none" strike="noStrike" cap="none">
              <a:solidFill>
                <a:srgbClr val="2064FB"/>
              </a:solidFill>
              <a:latin typeface="Montserrat ExtraBold"/>
              <a:ea typeface="Montserrat ExtraBold"/>
              <a:cs typeface="Montserrat ExtraBold"/>
            </a:endParaRPr>
          </a:p>
        </p:txBody>
      </p:sp>
      <p:sp>
        <p:nvSpPr>
          <p:cNvPr id="11" name="Google Shape;149;p18" hidden="0"/>
          <p:cNvSpPr>
            <a:spLocks noAdjustHandles="0" noChangeArrowheads="0"/>
          </p:cNvSpPr>
          <p:nvPr isPhoto="0" userDrawn="0">
            <p:ph type="body" idx="1" hasCustomPrompt="0"/>
          </p:nvPr>
        </p:nvSpPr>
        <p:spPr bwMode="auto">
          <a:xfrm>
            <a:off x="609600" y="2552700"/>
            <a:ext cx="6856800" cy="4304100"/>
          </a:xfrm>
          <a:prstGeom prst="rect">
            <a:avLst/>
          </a:prstGeom>
        </p:spPr>
        <p:txBody>
          <a:bodyPr spcFirstLastPara="1" wrap="square" lIns="91425" tIns="45700" rIns="91425" bIns="45700" anchor="t" anchorCtr="0">
            <a:noAutofit/>
          </a:bodyPr>
          <a:lstStyle/>
          <a:p>
            <a:pPr marL="457200" lvl="0" indent="-330200" algn="l">
              <a:lnSpc>
                <a:spcPct val="114999"/>
              </a:lnSpc>
              <a:spcBef>
                <a:spcPts val="0"/>
              </a:spcBef>
              <a:spcAft>
                <a:spcPts val="0"/>
              </a:spcAft>
              <a:buClr>
                <a:schemeClr val="dk1"/>
              </a:buClr>
              <a:buSzPts val="1800"/>
              <a:buFont typeface="Montserrat"/>
              <a:buChar char="•"/>
              <a:defRPr/>
            </a:pPr>
            <a:r>
              <a:rPr sz="2000" b="0" i="0" u="none">
                <a:solidFill>
                  <a:schemeClr val="tx1"/>
                </a:solidFill>
                <a:latin typeface="Arial"/>
                <a:ea typeface="Arial"/>
                <a:cs typeface="Arial"/>
              </a:rPr>
              <a:t>Интерполяция нулей слайсами </a:t>
            </a:r>
            <a:r>
              <a:rPr lang="ru-RU" sz="2000" b="0" i="0" u="none">
                <a:solidFill>
                  <a:schemeClr val="tx1"/>
                </a:solidFill>
                <a:latin typeface="Arial"/>
                <a:ea typeface="Arial"/>
                <a:cs typeface="Arial"/>
              </a:rPr>
              <a:t>позволила подняться сразу на полтора процента</a:t>
            </a:r>
            <a:endParaRPr sz="2000">
              <a:solidFill>
                <a:schemeClr val="tx1"/>
              </a:solidFill>
              <a:latin typeface="Arial"/>
              <a:ea typeface="Arial"/>
              <a:cs typeface="Arial"/>
            </a:endParaRPr>
          </a:p>
          <a:p>
            <a:pPr marL="457200" lvl="0" indent="-330200" algn="l">
              <a:lnSpc>
                <a:spcPct val="114999"/>
              </a:lnSpc>
              <a:spcBef>
                <a:spcPts val="2000"/>
              </a:spcBef>
              <a:spcAft>
                <a:spcPts val="0"/>
              </a:spcAft>
              <a:buClr>
                <a:schemeClr val="dk1"/>
              </a:buClr>
              <a:buSzPts val="1800"/>
              <a:buFont typeface="Montserrat"/>
              <a:buChar char="•"/>
              <a:defRPr/>
            </a:pPr>
            <a:r>
              <a:rPr sz="2000" b="0" i="0" u="none">
                <a:solidFill>
                  <a:schemeClr val="tx1"/>
                </a:solidFill>
                <a:latin typeface="Arial"/>
                <a:ea typeface="Arial"/>
                <a:cs typeface="Arial"/>
              </a:rPr>
              <a:t>Аугментация </a:t>
            </a:r>
            <a:r>
              <a:rPr lang="ru-RU" sz="2000" b="0" i="0" u="none">
                <a:solidFill>
                  <a:schemeClr val="tx1"/>
                </a:solidFill>
                <a:latin typeface="Arial"/>
                <a:ea typeface="Arial"/>
                <a:cs typeface="Arial"/>
              </a:rPr>
              <a:t>на входе или на выходе </a:t>
            </a:r>
            <a:r>
              <a:rPr sz="2000" b="0" i="0" u="none">
                <a:solidFill>
                  <a:schemeClr val="tx1"/>
                </a:solidFill>
                <a:latin typeface="Arial"/>
                <a:ea typeface="Arial"/>
                <a:cs typeface="Arial"/>
              </a:rPr>
              <a:t>добавлением шума </a:t>
            </a:r>
            <a:r>
              <a:rPr lang="ru-RU" sz="2000" b="0" i="0" u="none">
                <a:solidFill>
                  <a:schemeClr val="tx1"/>
                </a:solidFill>
                <a:latin typeface="Arial"/>
                <a:ea typeface="Arial"/>
                <a:cs typeface="Arial"/>
              </a:rPr>
              <a:t>к исходным данным прибавила до 5 процентов, иногда выше</a:t>
            </a:r>
            <a:endParaRPr sz="2000" b="0" i="0" u="none">
              <a:solidFill>
                <a:schemeClr val="tx1"/>
              </a:solidFill>
              <a:latin typeface="Arial"/>
              <a:ea typeface="Arial"/>
              <a:cs typeface="Arial"/>
            </a:endParaRPr>
          </a:p>
          <a:p>
            <a:pPr marL="457200" lvl="0" indent="-330199" algn="l">
              <a:lnSpc>
                <a:spcPct val="114999"/>
              </a:lnSpc>
              <a:spcBef>
                <a:spcPts val="1999"/>
              </a:spcBef>
              <a:spcAft>
                <a:spcPts val="0"/>
              </a:spcAft>
              <a:buClr>
                <a:schemeClr val="dk1"/>
              </a:buClr>
              <a:buSzPts val="1800"/>
              <a:buFont typeface="Montserrat"/>
              <a:buChar char="•"/>
              <a:defRPr/>
            </a:pPr>
            <a:r>
              <a:rPr lang="ru-RU" sz="2000">
                <a:solidFill>
                  <a:schemeClr val="tx1"/>
                </a:solidFill>
                <a:latin typeface="Arial"/>
                <a:ea typeface="Arial"/>
                <a:cs typeface="Arial"/>
              </a:rPr>
              <a:t>Немного улучшило результат </a:t>
            </a:r>
            <a:r>
              <a:rPr lang="ru-RU" sz="2000" b="0" i="0" u="none">
                <a:solidFill>
                  <a:schemeClr val="tx1"/>
                </a:solidFill>
                <a:latin typeface="Arial"/>
                <a:ea typeface="Arial"/>
                <a:cs typeface="Arial"/>
              </a:rPr>
              <a:t>п</a:t>
            </a:r>
            <a:r>
              <a:rPr sz="2000" b="0" i="0" u="none">
                <a:solidFill>
                  <a:schemeClr val="tx1"/>
                </a:solidFill>
                <a:latin typeface="Arial"/>
                <a:ea typeface="Arial"/>
                <a:cs typeface="Arial"/>
              </a:rPr>
              <a:t>рименение сложных ансамблей смешанных архитектур</a:t>
            </a:r>
            <a:endParaRPr sz="2000" b="0" i="0" u="none">
              <a:solidFill>
                <a:schemeClr val="tx1"/>
              </a:solidFill>
              <a:latin typeface="Arial"/>
              <a:ea typeface="Arial"/>
              <a:cs typeface="Arial"/>
            </a:endParaRPr>
          </a:p>
          <a:p>
            <a:pPr marL="457200" lvl="0" indent="-330199" algn="l">
              <a:lnSpc>
                <a:spcPct val="114999"/>
              </a:lnSpc>
              <a:spcBef>
                <a:spcPts val="1999"/>
              </a:spcBef>
              <a:spcAft>
                <a:spcPts val="0"/>
              </a:spcAft>
              <a:buClr>
                <a:schemeClr val="dk1"/>
              </a:buClr>
              <a:buSzPts val="1800"/>
              <a:buFont typeface="Montserrat"/>
              <a:buChar char="•"/>
              <a:defRPr/>
            </a:pPr>
            <a:r>
              <a:rPr lang="ru-RU" sz="2000" b="0" i="0" u="none">
                <a:solidFill>
                  <a:schemeClr val="tx1"/>
                </a:solidFill>
                <a:latin typeface="Arial"/>
                <a:ea typeface="Arial"/>
                <a:cs typeface="Arial"/>
              </a:rPr>
              <a:t>Также немного улучшило результат добавление к набору данных его производных</a:t>
            </a:r>
            <a:endParaRPr sz="2000">
              <a:solidFill>
                <a:schemeClr val="dk1"/>
              </a:solidFill>
              <a:latin typeface="Arial"/>
              <a:ea typeface="Arial"/>
              <a:cs typeface="Arial"/>
            </a:endParaRPr>
          </a:p>
          <a:p>
            <a:pPr marL="457200" lvl="0" indent="0" algn="l">
              <a:lnSpc>
                <a:spcPct val="114999"/>
              </a:lnSpc>
              <a:spcBef>
                <a:spcPts val="2000"/>
              </a:spcBef>
              <a:spcAft>
                <a:spcPts val="0"/>
              </a:spcAft>
              <a:buNone/>
              <a:defRPr/>
            </a:pPr>
            <a:endParaRPr sz="1800">
              <a:solidFill>
                <a:schemeClr val="dk1"/>
              </a:solidFill>
              <a:latin typeface="Montserrat"/>
              <a:ea typeface="Montserrat"/>
              <a:cs typeface="Montserrat"/>
            </a:endParaRPr>
          </a:p>
          <a:p>
            <a:pPr marL="0" lvl="0" indent="0" algn="l">
              <a:lnSpc>
                <a:spcPct val="114999"/>
              </a:lnSpc>
              <a:spcBef>
                <a:spcPts val="2000"/>
              </a:spcBef>
              <a:spcAft>
                <a:spcPts val="2000"/>
              </a:spcAft>
              <a:buNone/>
              <a:defRPr/>
            </a:pPr>
            <a:endParaRPr sz="1800">
              <a:solidFill>
                <a:schemeClr val="dk1"/>
              </a:solidFill>
              <a:latin typeface="Montserrat"/>
              <a:ea typeface="Montserrat"/>
              <a:cs typeface="Montserrat"/>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pic>
        <p:nvPicPr>
          <p:cNvPr id="4" name="Google Shape;154;p19" hidden="0"/>
          <p:cNvPicPr/>
          <p:nvPr isPhoto="0" userDrawn="0"/>
        </p:nvPicPr>
        <p:blipFill>
          <a:blip r:embed="rId2"/>
          <a:stretch/>
        </p:blipFill>
        <p:spPr bwMode="auto">
          <a:xfrm>
            <a:off x="5334000" y="0"/>
            <a:ext cx="6858000" cy="6858000"/>
          </a:xfrm>
          <a:prstGeom prst="rect">
            <a:avLst/>
          </a:prstGeom>
          <a:noFill/>
          <a:ln>
            <a:noFill/>
          </a:ln>
        </p:spPr>
      </p:pic>
      <p:sp>
        <p:nvSpPr>
          <p:cNvPr id="5" name="Google Shape;156;p19" hidden="0"/>
          <p:cNvSpPr/>
          <p:nvPr isPhoto="0" userDrawn="0"/>
        </p:nvSpPr>
        <p:spPr bwMode="auto">
          <a:xfrm rot="10800000" flipH="1">
            <a:off x="5010149" y="-150"/>
            <a:ext cx="7182000" cy="7182000"/>
          </a:xfrm>
          <a:prstGeom prst="rtTriangle">
            <a:avLst/>
          </a:prstGeom>
          <a:solidFill>
            <a:srgbClr val="FFFFFF"/>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500"/>
          </a:p>
        </p:txBody>
      </p:sp>
      <p:sp>
        <p:nvSpPr>
          <p:cNvPr id="6" name="Google Shape;157;p19" hidden="0"/>
          <p:cNvSpPr/>
          <p:nvPr isPhoto="0" userDrawn="0"/>
        </p:nvSpPr>
        <p:spPr bwMode="auto">
          <a:xfrm rot="-2700000">
            <a:off x="6658158" y="-1459142"/>
            <a:ext cx="2877783" cy="2877783"/>
          </a:xfrm>
          <a:prstGeom prst="rtTriangle">
            <a:avLst/>
          </a:prstGeom>
          <a:solidFill>
            <a:srgbClr val="EEF0F2"/>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500"/>
          </a:p>
        </p:txBody>
      </p:sp>
      <p:cxnSp>
        <p:nvCxnSpPr>
          <p:cNvPr id="7" name="Google Shape;158;p19" hidden="0"/>
          <p:cNvCxnSpPr>
            <a:cxnSpLocks/>
          </p:cNvCxnSpPr>
          <p:nvPr isPhoto="0" userDrawn="0"/>
        </p:nvCxnSpPr>
        <p:spPr bwMode="auto">
          <a:xfrm flipH="1">
            <a:off x="5909750" y="-150"/>
            <a:ext cx="5791500" cy="5792100"/>
          </a:xfrm>
          <a:prstGeom prst="straightConnector1">
            <a:avLst/>
          </a:prstGeom>
          <a:noFill/>
          <a:ln w="76200" cap="flat" cmpd="sng">
            <a:solidFill>
              <a:schemeClr val="dk1"/>
            </a:solidFill>
            <a:prstDash val="solid"/>
            <a:round/>
            <a:headEnd type="none" w="med" len="med"/>
            <a:tailEnd type="none" w="med" len="med"/>
          </a:ln>
        </p:spPr>
      </p:cxnSp>
      <p:cxnSp>
        <p:nvCxnSpPr>
          <p:cNvPr id="8" name="Google Shape;159;p19" hidden="0"/>
          <p:cNvCxnSpPr>
            <a:cxnSpLocks/>
          </p:cNvCxnSpPr>
          <p:nvPr isPhoto="0" userDrawn="0"/>
        </p:nvCxnSpPr>
        <p:spPr bwMode="auto">
          <a:xfrm>
            <a:off x="5409025" y="-150"/>
            <a:ext cx="2754300" cy="2754300"/>
          </a:xfrm>
          <a:prstGeom prst="straightConnector1">
            <a:avLst/>
          </a:prstGeom>
          <a:noFill/>
          <a:ln w="76200" cap="flat" cmpd="sng">
            <a:solidFill>
              <a:srgbClr val="C9CFD4"/>
            </a:solidFill>
            <a:prstDash val="solid"/>
            <a:round/>
            <a:headEnd type="none" w="med" len="med"/>
            <a:tailEnd type="none" w="med" len="med"/>
          </a:ln>
        </p:spPr>
      </p:cxnSp>
      <p:sp>
        <p:nvSpPr>
          <p:cNvPr id="9" name="Google Shape;160;p19" hidden="0"/>
          <p:cNvSpPr>
            <a:spLocks noAdjustHandles="0" noChangeArrowheads="0"/>
          </p:cNvSpPr>
          <p:nvPr isPhoto="0" userDrawn="0"/>
        </p:nvSpPr>
        <p:spPr bwMode="auto">
          <a:xfrm flipH="0" flipV="0">
            <a:off x="126576" y="170349"/>
            <a:ext cx="7182000" cy="474271"/>
          </a:xfrm>
          <a:prstGeom prst="rect">
            <a:avLst/>
          </a:prstGeom>
          <a:noFill/>
          <a:ln>
            <a:noFill/>
          </a:ln>
        </p:spPr>
        <p:txBody>
          <a:bodyPr spcFirstLastPara="1" wrap="square" lIns="91423" tIns="45699" rIns="91423" bIns="45699" anchor="ctr" anchorCtr="0">
            <a:noAutofit/>
          </a:bodyPr>
          <a:lstStyle/>
          <a:p>
            <a:pPr marL="0" lvl="0" indent="0" algn="l">
              <a:spcBef>
                <a:spcPts val="0"/>
              </a:spcBef>
              <a:spcAft>
                <a:spcPts val="0"/>
              </a:spcAft>
              <a:buNone/>
              <a:defRPr/>
            </a:pPr>
            <a:r>
              <a:rPr lang="ru-RU" sz="3600">
                <a:solidFill>
                  <a:srgbClr val="2064FB"/>
                </a:solidFill>
                <a:latin typeface="Montserrat ExtraBold"/>
                <a:ea typeface="Montserrat ExtraBold"/>
                <a:cs typeface="Montserrat ExtraBold"/>
              </a:rPr>
              <a:t>Выбор </a:t>
            </a:r>
            <a:r>
              <a:rPr lang="ru-RU" sz="3600">
                <a:solidFill>
                  <a:srgbClr val="2064FB"/>
                </a:solidFill>
                <a:latin typeface="Montserrat ExtraBold"/>
                <a:ea typeface="Montserrat ExtraBold"/>
                <a:cs typeface="Montserrat ExtraBold"/>
              </a:rPr>
              <a:t>классификатора</a:t>
            </a:r>
            <a:endParaRPr sz="5500">
              <a:solidFill>
                <a:srgbClr val="2064FB"/>
              </a:solidFill>
              <a:latin typeface="Montserrat ExtraBold"/>
              <a:ea typeface="Montserrat ExtraBold"/>
              <a:cs typeface="Montserrat ExtraBold"/>
            </a:endParaRPr>
          </a:p>
        </p:txBody>
      </p:sp>
      <p:sp>
        <p:nvSpPr>
          <p:cNvPr id="10" name="Google Shape;161;p19" hidden="0"/>
          <p:cNvSpPr/>
          <p:nvPr isPhoto="0" userDrawn="0"/>
        </p:nvSpPr>
        <p:spPr bwMode="auto">
          <a:xfrm rot="8099999">
            <a:off x="-726208" y="6236643"/>
            <a:ext cx="1360615" cy="1360615"/>
          </a:xfrm>
          <a:prstGeom prst="rtTriangle">
            <a:avLst/>
          </a:prstGeom>
          <a:solidFill>
            <a:srgbClr val="000000"/>
          </a:solidFill>
          <a:ln>
            <a:noFill/>
          </a:ln>
        </p:spPr>
        <p:txBody>
          <a:bodyPr spcFirstLastPara="1" wrap="square" lIns="91425" tIns="91425" rIns="91425" bIns="91425" anchor="ctr" anchorCtr="0">
            <a:noAutofit/>
          </a:bodyPr>
          <a:lstStyle/>
          <a:p>
            <a:pPr marL="0" lvl="0" indent="0" algn="l">
              <a:spcBef>
                <a:spcPts val="0"/>
              </a:spcBef>
              <a:spcAft>
                <a:spcPts val="0"/>
              </a:spcAft>
              <a:buNone/>
              <a:defRPr/>
            </a:pPr>
            <a:endParaRPr sz="1500"/>
          </a:p>
        </p:txBody>
      </p:sp>
      <p:sp>
        <p:nvSpPr>
          <p:cNvPr id="11" name="Google Shape;162;p19" hidden="0"/>
          <p:cNvSpPr>
            <a:spLocks noAdjustHandles="0" noChangeArrowheads="0"/>
          </p:cNvSpPr>
          <p:nvPr isPhoto="0" userDrawn="0"/>
        </p:nvSpPr>
        <p:spPr bwMode="auto">
          <a:xfrm flipH="1" flipV="0">
            <a:off x="126576" y="717955"/>
            <a:ext cx="8279808" cy="4828957"/>
          </a:xfrm>
          <a:prstGeom prst="rect">
            <a:avLst/>
          </a:prstGeom>
          <a:noFill/>
          <a:ln>
            <a:noFill/>
          </a:ln>
        </p:spPr>
        <p:txBody>
          <a:bodyPr spcFirstLastPara="1" wrap="square" lIns="91423" tIns="45699" rIns="91423" bIns="45699" anchor="t" anchorCtr="0">
            <a:noAutofit/>
          </a:bodyPr>
          <a:lstStyle/>
          <a:p>
            <a:pPr lvl="0" algn="l">
              <a:lnSpc>
                <a:spcPct val="114999"/>
              </a:lnSpc>
              <a:spcBef>
                <a:spcPts val="1000"/>
              </a:spcBef>
              <a:spcAft>
                <a:spcPts val="0"/>
              </a:spcAft>
              <a:defRPr/>
            </a:pPr>
            <a:r>
              <a:rPr lang="en-US" sz="1800">
                <a:solidFill>
                  <a:schemeClr val="dk1"/>
                </a:solidFill>
                <a:latin typeface="Montserrat"/>
                <a:ea typeface="Montserrat"/>
                <a:cs typeface="Montserrat"/>
              </a:rPr>
              <a:t>Были </a:t>
            </a:r>
            <a:r>
              <a:rPr lang="ru-RU" sz="1800">
                <a:solidFill>
                  <a:schemeClr val="dk1"/>
                </a:solidFill>
                <a:latin typeface="Montserrat"/>
                <a:ea typeface="Montserrat"/>
                <a:cs typeface="Montserrat"/>
              </a:rPr>
              <a:t>испробованы с</a:t>
            </a:r>
            <a:r>
              <a:rPr lang="ru-RU" sz="1800">
                <a:solidFill>
                  <a:schemeClr val="dk1"/>
                </a:solidFill>
                <a:latin typeface="Montserrat"/>
                <a:ea typeface="Montserrat"/>
                <a:cs typeface="Montserrat"/>
              </a:rPr>
              <a:t>амые разные </a:t>
            </a:r>
            <a:r>
              <a:rPr lang="en-US" sz="1800">
                <a:solidFill>
                  <a:schemeClr val="dk1"/>
                </a:solidFill>
                <a:latin typeface="Montserrat"/>
                <a:ea typeface="Montserrat"/>
                <a:cs typeface="Montserrat"/>
              </a:rPr>
              <a:t>архитек</a:t>
            </a:r>
            <a:r>
              <a:rPr lang="ru-RU" sz="1800">
                <a:solidFill>
                  <a:schemeClr val="dk1"/>
                </a:solidFill>
                <a:latin typeface="Montserrat"/>
                <a:ea typeface="Montserrat"/>
                <a:cs typeface="Montserrat"/>
              </a:rPr>
              <a:t>тур</a:t>
            </a:r>
            <a:r>
              <a:rPr lang="en-US" sz="1800">
                <a:solidFill>
                  <a:schemeClr val="dk1"/>
                </a:solidFill>
                <a:latin typeface="Montserrat"/>
                <a:ea typeface="Montserrat"/>
                <a:cs typeface="Montserrat"/>
              </a:rPr>
              <a:t>ы:</a:t>
            </a:r>
            <a:endParaRPr lang="en-US" sz="1800">
              <a:solidFill>
                <a:schemeClr val="dk1"/>
              </a:solidFill>
              <a:latin typeface="Montserrat"/>
              <a:ea typeface="Montserrat"/>
              <a:cs typeface="Montserrat"/>
            </a:endParaRPr>
          </a:p>
          <a:p>
            <a:pPr marL="283879" lvl="0" indent="-283879" algn="l">
              <a:lnSpc>
                <a:spcPct val="114999"/>
              </a:lnSpc>
              <a:spcBef>
                <a:spcPts val="999"/>
              </a:spcBef>
              <a:spcAft>
                <a:spcPts val="0"/>
              </a:spcAft>
              <a:buFont typeface="Arial"/>
              <a:buChar char="•"/>
              <a:defRPr/>
            </a:pPr>
            <a:r>
              <a:rPr lang="ru-RU" sz="1800">
                <a:solidFill>
                  <a:schemeClr val="dk1"/>
                </a:solidFill>
                <a:latin typeface="Montserrat"/>
                <a:ea typeface="Montserrat"/>
                <a:cs typeface="Montserrat"/>
              </a:rPr>
              <a:t>Полносвязные нейросети</a:t>
            </a:r>
            <a:endParaRPr lang="ru-RU" sz="1800">
              <a:solidFill>
                <a:schemeClr val="dk1"/>
              </a:solidFill>
              <a:latin typeface="Montserrat"/>
              <a:ea typeface="Montserrat"/>
              <a:cs typeface="Montserrat"/>
            </a:endParaRPr>
          </a:p>
          <a:p>
            <a:pPr marL="283879" lvl="0" indent="-283879" algn="l">
              <a:lnSpc>
                <a:spcPct val="114999"/>
              </a:lnSpc>
              <a:spcBef>
                <a:spcPts val="999"/>
              </a:spcBef>
              <a:spcAft>
                <a:spcPts val="0"/>
              </a:spcAft>
              <a:buFont typeface="Arial"/>
              <a:buChar char="•"/>
              <a:defRPr/>
            </a:pPr>
            <a:r>
              <a:rPr lang="en-US" sz="1800">
                <a:solidFill>
                  <a:schemeClr val="dk1"/>
                </a:solidFill>
                <a:latin typeface="Montserrat"/>
                <a:ea typeface="Montserrat"/>
                <a:cs typeface="Montserrat"/>
              </a:rPr>
              <a:t>GRU </a:t>
            </a:r>
            <a:r>
              <a:rPr lang="ru-RU" sz="1800">
                <a:solidFill>
                  <a:schemeClr val="dk1"/>
                </a:solidFill>
                <a:latin typeface="Montserrat"/>
                <a:ea typeface="Montserrat"/>
                <a:cs typeface="Montserrat"/>
              </a:rPr>
              <a:t>и </a:t>
            </a:r>
            <a:r>
              <a:rPr lang="en-US" sz="1800">
                <a:solidFill>
                  <a:schemeClr val="dk1"/>
                </a:solidFill>
                <a:latin typeface="Montserrat"/>
                <a:ea typeface="Montserrat"/>
                <a:cs typeface="Montserrat"/>
              </a:rPr>
              <a:t>LSTM рек</a:t>
            </a:r>
            <a:r>
              <a:rPr lang="ru-RU" sz="1800">
                <a:solidFill>
                  <a:schemeClr val="dk1"/>
                </a:solidFill>
                <a:latin typeface="Montserrat"/>
                <a:ea typeface="Montserrat"/>
                <a:cs typeface="Montserrat"/>
              </a:rPr>
              <a:t>уррентные сети</a:t>
            </a:r>
            <a:endParaRPr lang="ru-RU" sz="1800">
              <a:solidFill>
                <a:schemeClr val="dk1"/>
              </a:solidFill>
              <a:latin typeface="Montserrat"/>
              <a:ea typeface="Montserrat"/>
              <a:cs typeface="Montserrat"/>
            </a:endParaRPr>
          </a:p>
          <a:p>
            <a:pPr marL="283879" lvl="0" indent="-283879" algn="l">
              <a:lnSpc>
                <a:spcPct val="114999"/>
              </a:lnSpc>
              <a:spcBef>
                <a:spcPts val="999"/>
              </a:spcBef>
              <a:spcAft>
                <a:spcPts val="0"/>
              </a:spcAft>
              <a:buFont typeface="Arial"/>
              <a:buChar char="•"/>
              <a:defRPr/>
            </a:pPr>
            <a:r>
              <a:rPr lang="ru-RU" sz="1800">
                <a:solidFill>
                  <a:schemeClr val="dk1"/>
                </a:solidFill>
                <a:latin typeface="Montserrat"/>
                <a:ea typeface="Montserrat"/>
                <a:cs typeface="Montserrat"/>
              </a:rPr>
              <a:t>Сверточные нейросети</a:t>
            </a:r>
            <a:endParaRPr lang="ru-RU" sz="1800">
              <a:solidFill>
                <a:schemeClr val="dk1"/>
              </a:solidFill>
              <a:latin typeface="Montserrat"/>
              <a:ea typeface="Montserrat"/>
              <a:cs typeface="Montserrat"/>
            </a:endParaRPr>
          </a:p>
          <a:p>
            <a:pPr marL="283879" lvl="0" indent="-283879" algn="l">
              <a:lnSpc>
                <a:spcPct val="114999"/>
              </a:lnSpc>
              <a:spcBef>
                <a:spcPts val="999"/>
              </a:spcBef>
              <a:spcAft>
                <a:spcPts val="0"/>
              </a:spcAft>
              <a:buFont typeface="Arial"/>
              <a:buChar char="•"/>
              <a:defRPr/>
            </a:pPr>
            <a:r>
              <a:rPr lang="ru-RU" sz="1800">
                <a:solidFill>
                  <a:schemeClr val="dk1"/>
                </a:solidFill>
                <a:latin typeface="Montserrat"/>
                <a:ea typeface="Montserrat"/>
                <a:cs typeface="Montserrat"/>
              </a:rPr>
              <a:t>Комбинированные нейросети (когда на вход полносвязной сети поступает как прямые данные, так и выходы сверточной или рекурентной сети)</a:t>
            </a:r>
            <a:endParaRPr lang="ru-RU" sz="1800">
              <a:solidFill>
                <a:schemeClr val="dk1"/>
              </a:solidFill>
              <a:latin typeface="Montserrat"/>
              <a:ea typeface="Montserrat"/>
              <a:cs typeface="Montserrat"/>
            </a:endParaRPr>
          </a:p>
          <a:p>
            <a:pPr marL="283879" lvl="0" indent="-283879" algn="l">
              <a:lnSpc>
                <a:spcPct val="114999"/>
              </a:lnSpc>
              <a:spcBef>
                <a:spcPts val="999"/>
              </a:spcBef>
              <a:spcAft>
                <a:spcPts val="0"/>
              </a:spcAft>
              <a:buFont typeface="Arial"/>
              <a:buChar char="•"/>
              <a:defRPr/>
            </a:pPr>
            <a:r>
              <a:rPr lang="ru-RU" sz="1800">
                <a:solidFill>
                  <a:schemeClr val="dk1"/>
                </a:solidFill>
                <a:latin typeface="Montserrat"/>
                <a:ea typeface="Montserrat"/>
                <a:cs typeface="Montserrat"/>
              </a:rPr>
              <a:t>Лучшие алгоритмы классического машинного обучения (случайный </a:t>
            </a:r>
            <a:endParaRPr lang="ru-RU" sz="1800">
              <a:solidFill>
                <a:schemeClr val="dk1"/>
              </a:solidFill>
              <a:latin typeface="Montserrat"/>
              <a:ea typeface="Montserrat"/>
              <a:cs typeface="Montserrat"/>
            </a:endParaRPr>
          </a:p>
          <a:p>
            <a:pPr lvl="0" algn="l">
              <a:lnSpc>
                <a:spcPct val="114999"/>
              </a:lnSpc>
              <a:spcBef>
                <a:spcPts val="999"/>
              </a:spcBef>
              <a:spcAft>
                <a:spcPts val="0"/>
              </a:spcAft>
              <a:defRPr/>
            </a:pPr>
            <a:r>
              <a:rPr lang="ru-RU" sz="1800">
                <a:solidFill>
                  <a:schemeClr val="dk1"/>
                </a:solidFill>
                <a:latin typeface="Montserrat"/>
                <a:ea typeface="Montserrat"/>
                <a:cs typeface="Montserrat"/>
              </a:rPr>
              <a:t>     лес и градиентный бустинг)</a:t>
            </a:r>
            <a:endParaRPr lang="ru-RU" sz="1800">
              <a:solidFill>
                <a:schemeClr val="dk1"/>
              </a:solidFill>
              <a:latin typeface="Montserrat"/>
              <a:ea typeface="Montserrat"/>
              <a:cs typeface="Montserrat"/>
            </a:endParaRPr>
          </a:p>
          <a:p>
            <a:pPr lvl="0" algn="l">
              <a:lnSpc>
                <a:spcPct val="114999"/>
              </a:lnSpc>
              <a:spcBef>
                <a:spcPts val="999"/>
              </a:spcBef>
              <a:spcAft>
                <a:spcPts val="0"/>
              </a:spcAft>
              <a:defRPr/>
            </a:pPr>
            <a:r>
              <a:rPr lang="ru-RU" sz="1800">
                <a:solidFill>
                  <a:schemeClr val="dk1"/>
                </a:solidFill>
                <a:latin typeface="Montserrat"/>
                <a:ea typeface="Montserrat"/>
                <a:cs typeface="Montserrat"/>
              </a:rPr>
              <a:t>Парадоксально, но все они показали примерно равные</a:t>
            </a:r>
            <a:endParaRPr lang="ru-RU" sz="1800">
              <a:solidFill>
                <a:schemeClr val="dk1"/>
              </a:solidFill>
              <a:latin typeface="Montserrat"/>
              <a:ea typeface="Montserrat"/>
              <a:cs typeface="Montserrat"/>
            </a:endParaRPr>
          </a:p>
          <a:p>
            <a:pPr lvl="0" algn="l">
              <a:lnSpc>
                <a:spcPct val="114999"/>
              </a:lnSpc>
              <a:spcBef>
                <a:spcPts val="999"/>
              </a:spcBef>
              <a:spcAft>
                <a:spcPts val="0"/>
              </a:spcAft>
              <a:defRPr/>
            </a:pPr>
            <a:r>
              <a:rPr lang="ru-RU" sz="1800">
                <a:solidFill>
                  <a:schemeClr val="dk1"/>
                </a:solidFill>
                <a:latin typeface="Montserrat"/>
                <a:ea typeface="Montserrat"/>
                <a:cs typeface="Montserrat"/>
              </a:rPr>
              <a:t>результаты. Неплохие. Но не более того.</a:t>
            </a:r>
            <a:endParaRPr lang="ru-RU" sz="1800">
              <a:solidFill>
                <a:schemeClr val="dk1"/>
              </a:solidFill>
              <a:latin typeface="Montserrat"/>
              <a:ea typeface="Montserrat"/>
              <a:cs typeface="Montserrat"/>
            </a:endParaRPr>
          </a:p>
          <a:p>
            <a:pPr marL="283879" lvl="0" indent="-283879" algn="l">
              <a:lnSpc>
                <a:spcPct val="114999"/>
              </a:lnSpc>
              <a:spcBef>
                <a:spcPts val="999"/>
              </a:spcBef>
              <a:spcAft>
                <a:spcPts val="0"/>
              </a:spcAft>
              <a:buFont typeface="Arial"/>
              <a:buChar char="•"/>
              <a:defRPr/>
            </a:pPr>
            <a:endParaRPr lang="en-US" sz="1800">
              <a:solidFill>
                <a:schemeClr val="dk1"/>
              </a:solidFill>
              <a:latin typeface="Montserrat"/>
              <a:ea typeface="Montserrat"/>
              <a:cs typeface="Montserrat"/>
            </a:endParaRPr>
          </a:p>
          <a:p>
            <a:pPr marL="0" lvl="0" indent="0" algn="l">
              <a:lnSpc>
                <a:spcPct val="114999"/>
              </a:lnSpc>
              <a:spcBef>
                <a:spcPts val="999"/>
              </a:spcBef>
              <a:spcAft>
                <a:spcPts val="0"/>
              </a:spcAft>
              <a:buClr>
                <a:schemeClr val="dk1"/>
              </a:buClr>
              <a:buSzPts val="1100"/>
              <a:buFont typeface="Arial"/>
              <a:buNone/>
              <a:defRPr/>
            </a:pPr>
            <a:endParaRPr lang="en-US" sz="1800">
              <a:solidFill>
                <a:schemeClr val="dk1"/>
              </a:solidFill>
              <a:latin typeface="Montserrat"/>
              <a:ea typeface="Montserrat"/>
              <a:cs typeface="Montserrat"/>
            </a:endParaRPr>
          </a:p>
          <a:p>
            <a:pPr marL="0" lvl="0" indent="0" algn="l">
              <a:lnSpc>
                <a:spcPct val="114999"/>
              </a:lnSpc>
              <a:spcBef>
                <a:spcPts val="1000"/>
              </a:spcBef>
              <a:spcAft>
                <a:spcPts val="0"/>
              </a:spcAft>
              <a:buClr>
                <a:schemeClr val="dk1"/>
              </a:buClr>
              <a:buSzPts val="1100"/>
              <a:buFont typeface="Arial"/>
              <a:buNone/>
              <a:defRPr/>
            </a:pPr>
            <a:endParaRPr sz="1800">
              <a:solidFill>
                <a:schemeClr val="dk1"/>
              </a:solidFill>
              <a:latin typeface="Montserrat"/>
              <a:ea typeface="Montserrat"/>
              <a:cs typeface="Montserrat"/>
            </a:endParaRPr>
          </a:p>
          <a:p>
            <a:pPr marL="0" lvl="0" indent="0" algn="l">
              <a:lnSpc>
                <a:spcPct val="114999"/>
              </a:lnSpc>
              <a:spcBef>
                <a:spcPts val="1000"/>
              </a:spcBef>
              <a:spcAft>
                <a:spcPts val="0"/>
              </a:spcAft>
              <a:buClr>
                <a:schemeClr val="dk1"/>
              </a:buClr>
              <a:buSzPts val="1100"/>
              <a:buFont typeface="Arial"/>
              <a:buNone/>
              <a:defRPr/>
            </a:pPr>
            <a:endParaRPr sz="1800">
              <a:solidFill>
                <a:schemeClr val="dk1"/>
              </a:solidFill>
              <a:latin typeface="Montserrat"/>
              <a:ea typeface="Montserrat"/>
              <a:cs typeface="Montserrat"/>
            </a:endParaRPr>
          </a:p>
          <a:p>
            <a:pPr marL="0" lvl="0" indent="0" algn="l">
              <a:lnSpc>
                <a:spcPct val="114999"/>
              </a:lnSpc>
              <a:spcBef>
                <a:spcPts val="1000"/>
              </a:spcBef>
              <a:spcAft>
                <a:spcPts val="1000"/>
              </a:spcAft>
              <a:buNone/>
              <a:defRPr/>
            </a:pPr>
            <a:endParaRPr sz="1800">
              <a:solidFill>
                <a:schemeClr val="dk1"/>
              </a:solidFill>
              <a:latin typeface="Montserrat"/>
              <a:ea typeface="Montserrat"/>
              <a:cs typeface="Montserrat"/>
            </a:endParaRPr>
          </a:p>
        </p:txBody>
      </p:sp>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Google Shape;16;p2" hidden="0"/>
          <p:cNvSpPr>
            <a:spLocks noAdjustHandles="0" noChangeArrowheads="0"/>
          </p:cNvSpPr>
          <p:nvPr isPhoto="0" userDrawn="0">
            <p:ph type="title" hasCustomPrompt="0"/>
          </p:nvPr>
        </p:nvSpPr>
        <p:spPr bwMode="auto">
          <a:xfrm>
            <a:off x="609599" y="274637"/>
            <a:ext cx="10972800" cy="1143000"/>
          </a:xfrm>
          <a:prstGeom prst="rect">
            <a:avLst/>
          </a:prstGeom>
          <a:noFill/>
          <a:ln>
            <a:noFill/>
          </a:ln>
        </p:spPr>
        <p:txBody>
          <a:bodyPr spcFirstLastPara="1" wrap="square" lIns="91423" tIns="45699" rIns="91423" bIns="45699"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r>
              <a:rPr lang="ru-RU" sz="2000">
                <a:solidFill>
                  <a:schemeClr val="tx2"/>
                </a:solidFill>
              </a:rPr>
              <a:t>Особенно </a:t>
            </a:r>
            <a:endParaRPr/>
          </a:p>
        </p:txBody>
      </p:sp>
      <p:sp>
        <p:nvSpPr>
          <p:cNvPr id="5" name="Google Shape;17;p2" hidden="0"/>
          <p:cNvSpPr>
            <a:spLocks noAdjustHandles="0" noChangeArrowheads="0"/>
          </p:cNvSpPr>
          <p:nvPr isPhoto="0" userDrawn="0">
            <p:ph type="body" idx="1" hasCustomPrompt="0"/>
          </p:nvPr>
        </p:nvSpPr>
        <p:spPr bwMode="auto">
          <a:xfrm flipH="0" flipV="0">
            <a:off x="7506666" y="35919"/>
            <a:ext cx="4666287" cy="5544383"/>
          </a:xfrm>
          <a:prstGeom prst="rect">
            <a:avLst/>
          </a:prstGeom>
          <a:noFill/>
          <a:ln>
            <a:noFill/>
          </a:ln>
        </p:spPr>
        <p:txBody>
          <a:bodyPr spcFirstLastPara="1" wrap="square" lIns="91423" tIns="45699" rIns="91423" bIns="45699" anchor="t" anchorCtr="0">
            <a:noAutofit/>
          </a:bodyPr>
          <a:lstStyle>
            <a:lvl1pPr marL="457200" lvl="0" indent="-342900" algn="l">
              <a:lnSpc>
                <a:spcPct val="100000"/>
              </a:lnSpc>
              <a:spcBef>
                <a:spcPts val="359"/>
              </a:spcBef>
              <a:spcAft>
                <a:spcPts val="0"/>
              </a:spcAft>
              <a:buClr>
                <a:schemeClr val="dk1"/>
              </a:buClr>
              <a:buSzPts val="1800"/>
              <a:buChar char="•"/>
              <a:defRPr/>
            </a:lvl1pPr>
            <a:lvl2pPr marL="914400" lvl="1" indent="-342900" algn="l">
              <a:lnSpc>
                <a:spcPct val="100000"/>
              </a:lnSpc>
              <a:spcBef>
                <a:spcPts val="359"/>
              </a:spcBef>
              <a:spcAft>
                <a:spcPts val="0"/>
              </a:spcAft>
              <a:buClr>
                <a:schemeClr val="dk1"/>
              </a:buClr>
              <a:buSzPts val="1800"/>
              <a:buChar char="–"/>
              <a:defRPr/>
            </a:lvl2pPr>
            <a:lvl3pPr marL="1371600" lvl="2" indent="-342900" algn="l">
              <a:lnSpc>
                <a:spcPct val="100000"/>
              </a:lnSpc>
              <a:spcBef>
                <a:spcPts val="359"/>
              </a:spcBef>
              <a:spcAft>
                <a:spcPts val="0"/>
              </a:spcAft>
              <a:buClr>
                <a:schemeClr val="dk1"/>
              </a:buClr>
              <a:buSzPts val="1800"/>
              <a:buChar char="•"/>
              <a:defRPr/>
            </a:lvl3pPr>
            <a:lvl4pPr marL="1828800" lvl="3" indent="-342900" algn="l">
              <a:lnSpc>
                <a:spcPct val="100000"/>
              </a:lnSpc>
              <a:spcBef>
                <a:spcPts val="359"/>
              </a:spcBef>
              <a:spcAft>
                <a:spcPts val="0"/>
              </a:spcAft>
              <a:buClr>
                <a:schemeClr val="dk1"/>
              </a:buClr>
              <a:buSzPts val="1800"/>
              <a:buChar char="–"/>
              <a:defRPr/>
            </a:lvl4pPr>
            <a:lvl5pPr marL="2286000" lvl="4" indent="-342900" algn="l">
              <a:lnSpc>
                <a:spcPct val="100000"/>
              </a:lnSpc>
              <a:spcBef>
                <a:spcPts val="359"/>
              </a:spcBef>
              <a:spcAft>
                <a:spcPts val="0"/>
              </a:spcAft>
              <a:buClr>
                <a:schemeClr val="dk1"/>
              </a:buClr>
              <a:buSzPts val="1800"/>
              <a:buChar char="»"/>
              <a:defRPr/>
            </a:lvl5pPr>
            <a:lvl6pPr marL="2743200" lvl="5" indent="-342900" algn="l">
              <a:lnSpc>
                <a:spcPct val="100000"/>
              </a:lnSpc>
              <a:spcBef>
                <a:spcPts val="359"/>
              </a:spcBef>
              <a:spcAft>
                <a:spcPts val="0"/>
              </a:spcAft>
              <a:buClr>
                <a:schemeClr val="dk1"/>
              </a:buClr>
              <a:buSzPts val="1800"/>
              <a:buChar char="•"/>
              <a:defRPr/>
            </a:lvl6pPr>
            <a:lvl7pPr marL="3200400" lvl="6" indent="-342900" algn="l">
              <a:lnSpc>
                <a:spcPct val="100000"/>
              </a:lnSpc>
              <a:spcBef>
                <a:spcPts val="359"/>
              </a:spcBef>
              <a:spcAft>
                <a:spcPts val="0"/>
              </a:spcAft>
              <a:buClr>
                <a:schemeClr val="dk1"/>
              </a:buClr>
              <a:buSzPts val="1800"/>
              <a:buChar char="•"/>
              <a:defRPr/>
            </a:lvl7pPr>
            <a:lvl8pPr marL="3657600" lvl="7" indent="-342900" algn="l">
              <a:lnSpc>
                <a:spcPct val="100000"/>
              </a:lnSpc>
              <a:spcBef>
                <a:spcPts val="359"/>
              </a:spcBef>
              <a:spcAft>
                <a:spcPts val="0"/>
              </a:spcAft>
              <a:buClr>
                <a:schemeClr val="dk1"/>
              </a:buClr>
              <a:buSzPts val="1800"/>
              <a:buChar char="•"/>
              <a:defRPr/>
            </a:lvl8pPr>
            <a:lvl9pPr marL="4114800" lvl="8" indent="-342900" algn="l">
              <a:lnSpc>
                <a:spcPct val="100000"/>
              </a:lnSpc>
              <a:spcBef>
                <a:spcPts val="359"/>
              </a:spcBef>
              <a:spcAft>
                <a:spcPts val="0"/>
              </a:spcAft>
              <a:buClr>
                <a:schemeClr val="dk1"/>
              </a:buClr>
              <a:buSzPts val="1800"/>
              <a:buChar char="•"/>
              <a:defRPr/>
            </a:lvl9pPr>
          </a:lstStyle>
          <a:p>
            <a:pPr marL="114299" indent="0" algn="just">
              <a:buNone/>
              <a:defRPr/>
            </a:pPr>
            <a:r>
              <a:rPr lang="ru-RU" sz="2000"/>
              <a:t>Стало понятно, что задача требует тонкой  подборки архитектуры. </a:t>
            </a:r>
            <a:r>
              <a:rPr lang="ru-RU" sz="2000"/>
              <a:t>И что вручную я с этой задачей не справляюсь. </a:t>
            </a:r>
            <a:br>
              <a:rPr lang="ru-RU" sz="2000"/>
            </a:br>
            <a:r>
              <a:rPr lang="ru-RU" sz="2000"/>
              <a:t>И я решил воспользоваться алгоритмом, древним как наш мир. В буквальном смысле этого слова.</a:t>
            </a:r>
            <a:endParaRPr lang="ru-RU" sz="2000"/>
          </a:p>
        </p:txBody>
      </p:sp>
      <p:pic>
        <p:nvPicPr>
          <p:cNvPr id="6" name="" hidden="0"/>
          <p:cNvPicPr>
            <a:picLocks noChangeAspect="1"/>
          </p:cNvPicPr>
          <p:nvPr isPhoto="0" userDrawn="0"/>
        </p:nvPicPr>
        <p:blipFill>
          <a:blip r:embed="rId2"/>
          <a:stretch/>
        </p:blipFill>
        <p:spPr bwMode="auto">
          <a:xfrm flipH="0" flipV="0">
            <a:off x="33056" y="35919"/>
            <a:ext cx="7486257" cy="599658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Google Shape;16;p2" hidden="0"/>
          <p:cNvSpPr>
            <a:spLocks noAdjustHandles="0" noChangeArrowheads="0"/>
          </p:cNvSpPr>
          <p:nvPr isPhoto="0" userDrawn="0">
            <p:ph type="title" hasCustomPrompt="0"/>
          </p:nvPr>
        </p:nvSpPr>
        <p:spPr bwMode="auto">
          <a:xfrm flipH="0" flipV="0">
            <a:off x="609599" y="274637"/>
            <a:ext cx="10972800" cy="543164"/>
          </a:xfrm>
          <a:prstGeom prst="rect">
            <a:avLst/>
          </a:prstGeom>
          <a:noFill/>
          <a:ln>
            <a:noFill/>
          </a:ln>
        </p:spPr>
        <p:txBody>
          <a:bodyPr spcFirstLastPara="1" wrap="square" lIns="91423" tIns="45699" rIns="91423" bIns="45699"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r>
              <a:rPr lang="ru-RU" sz="2800">
                <a:solidFill>
                  <a:schemeClr val="accent4"/>
                </a:solidFill>
              </a:rPr>
              <a:t>Генетический алгоритм</a:t>
            </a:r>
            <a:endParaRPr sz="2800">
              <a:solidFill>
                <a:schemeClr val="accent4"/>
              </a:solidFill>
            </a:endParaRPr>
          </a:p>
        </p:txBody>
      </p:sp>
      <p:sp>
        <p:nvSpPr>
          <p:cNvPr id="5" name="Google Shape;17;p2" hidden="0"/>
          <p:cNvSpPr>
            <a:spLocks noAdjustHandles="0" noChangeArrowheads="0"/>
          </p:cNvSpPr>
          <p:nvPr isPhoto="0" userDrawn="0">
            <p:ph type="body" idx="1" hasCustomPrompt="0"/>
          </p:nvPr>
        </p:nvSpPr>
        <p:spPr bwMode="auto">
          <a:xfrm flipH="0" flipV="0">
            <a:off x="1714696" y="3319317"/>
            <a:ext cx="7975984" cy="3434771"/>
          </a:xfrm>
          <a:prstGeom prst="rect">
            <a:avLst/>
          </a:prstGeom>
          <a:noFill/>
          <a:ln>
            <a:noFill/>
          </a:ln>
        </p:spPr>
        <p:txBody>
          <a:bodyPr spcFirstLastPara="1" wrap="square" lIns="91423" tIns="45699" rIns="91423" bIns="45699" anchor="t" anchorCtr="0">
            <a:noAutofit/>
          </a:bodyPr>
          <a:lstStyle>
            <a:lvl1pPr marL="457200" lvl="0" indent="-342900" algn="l">
              <a:lnSpc>
                <a:spcPct val="100000"/>
              </a:lnSpc>
              <a:spcBef>
                <a:spcPts val="359"/>
              </a:spcBef>
              <a:spcAft>
                <a:spcPts val="0"/>
              </a:spcAft>
              <a:buClr>
                <a:schemeClr val="dk1"/>
              </a:buClr>
              <a:buSzPts val="1800"/>
              <a:buChar char="•"/>
              <a:defRPr/>
            </a:lvl1pPr>
            <a:lvl2pPr marL="914400" lvl="1" indent="-342900" algn="l">
              <a:lnSpc>
                <a:spcPct val="100000"/>
              </a:lnSpc>
              <a:spcBef>
                <a:spcPts val="359"/>
              </a:spcBef>
              <a:spcAft>
                <a:spcPts val="0"/>
              </a:spcAft>
              <a:buClr>
                <a:schemeClr val="dk1"/>
              </a:buClr>
              <a:buSzPts val="1800"/>
              <a:buChar char="–"/>
              <a:defRPr/>
            </a:lvl2pPr>
            <a:lvl3pPr marL="1371600" lvl="2" indent="-342900" algn="l">
              <a:lnSpc>
                <a:spcPct val="100000"/>
              </a:lnSpc>
              <a:spcBef>
                <a:spcPts val="359"/>
              </a:spcBef>
              <a:spcAft>
                <a:spcPts val="0"/>
              </a:spcAft>
              <a:buClr>
                <a:schemeClr val="dk1"/>
              </a:buClr>
              <a:buSzPts val="1800"/>
              <a:buChar char="•"/>
              <a:defRPr/>
            </a:lvl3pPr>
            <a:lvl4pPr marL="1828800" lvl="3" indent="-342900" algn="l">
              <a:lnSpc>
                <a:spcPct val="100000"/>
              </a:lnSpc>
              <a:spcBef>
                <a:spcPts val="359"/>
              </a:spcBef>
              <a:spcAft>
                <a:spcPts val="0"/>
              </a:spcAft>
              <a:buClr>
                <a:schemeClr val="dk1"/>
              </a:buClr>
              <a:buSzPts val="1800"/>
              <a:buChar char="–"/>
              <a:defRPr/>
            </a:lvl4pPr>
            <a:lvl5pPr marL="2286000" lvl="4" indent="-342900" algn="l">
              <a:lnSpc>
                <a:spcPct val="100000"/>
              </a:lnSpc>
              <a:spcBef>
                <a:spcPts val="359"/>
              </a:spcBef>
              <a:spcAft>
                <a:spcPts val="0"/>
              </a:spcAft>
              <a:buClr>
                <a:schemeClr val="dk1"/>
              </a:buClr>
              <a:buSzPts val="1800"/>
              <a:buChar char="»"/>
              <a:defRPr/>
            </a:lvl5pPr>
            <a:lvl6pPr marL="2743200" lvl="5" indent="-342900" algn="l">
              <a:lnSpc>
                <a:spcPct val="100000"/>
              </a:lnSpc>
              <a:spcBef>
                <a:spcPts val="359"/>
              </a:spcBef>
              <a:spcAft>
                <a:spcPts val="0"/>
              </a:spcAft>
              <a:buClr>
                <a:schemeClr val="dk1"/>
              </a:buClr>
              <a:buSzPts val="1800"/>
              <a:buChar char="•"/>
              <a:defRPr/>
            </a:lvl6pPr>
            <a:lvl7pPr marL="3200400" lvl="6" indent="-342900" algn="l">
              <a:lnSpc>
                <a:spcPct val="100000"/>
              </a:lnSpc>
              <a:spcBef>
                <a:spcPts val="359"/>
              </a:spcBef>
              <a:spcAft>
                <a:spcPts val="0"/>
              </a:spcAft>
              <a:buClr>
                <a:schemeClr val="dk1"/>
              </a:buClr>
              <a:buSzPts val="1800"/>
              <a:buChar char="•"/>
              <a:defRPr/>
            </a:lvl7pPr>
            <a:lvl8pPr marL="3657600" lvl="7" indent="-342900" algn="l">
              <a:lnSpc>
                <a:spcPct val="100000"/>
              </a:lnSpc>
              <a:spcBef>
                <a:spcPts val="359"/>
              </a:spcBef>
              <a:spcAft>
                <a:spcPts val="0"/>
              </a:spcAft>
              <a:buClr>
                <a:schemeClr val="dk1"/>
              </a:buClr>
              <a:buSzPts val="1800"/>
              <a:buChar char="•"/>
              <a:defRPr/>
            </a:lvl8pPr>
            <a:lvl9pPr marL="4114800" lvl="8" indent="-342900" algn="l">
              <a:lnSpc>
                <a:spcPct val="100000"/>
              </a:lnSpc>
              <a:spcBef>
                <a:spcPts val="359"/>
              </a:spcBef>
              <a:spcAft>
                <a:spcPts val="0"/>
              </a:spcAft>
              <a:buClr>
                <a:schemeClr val="dk1"/>
              </a:buClr>
              <a:buSzPts val="1800"/>
              <a:buChar char="•"/>
              <a:defRPr/>
            </a:lvl9pPr>
          </a:lstStyle>
          <a:p>
            <a:pPr marL="114299" indent="0" algn="just">
              <a:buNone/>
              <a:defRPr/>
            </a:pPr>
            <a:r>
              <a:rPr lang="ru-RU" sz="2000"/>
              <a:t>Генетический алгоритм - это нежадный алгоритм, использующий не только математические, но и философские принципы. Суть его в том, что если на поток случайных событий </a:t>
            </a:r>
            <a:r>
              <a:rPr lang="ru-RU" sz="2000"/>
              <a:t>оказывать отбирающее воздействие, повышающее вероятность одних событий и понижающее других, поток начинает следовать в сторону этого воздействия. Впервые он был испробован на нашей планете самой природой, позволив обитателям земли пройти путь от </a:t>
            </a:r>
            <a:r>
              <a:rPr lang="ru-RU" sz="2000" b="0" i="0" u="none" strike="noStrike" cap="none" spc="0">
                <a:solidFill>
                  <a:srgbClr val="000000"/>
                </a:solidFill>
                <a:latin typeface="Arial"/>
                <a:ea typeface="Arial"/>
                <a:cs typeface="Arial"/>
              </a:rPr>
              <a:t>первичного бульона </a:t>
            </a:r>
            <a:r>
              <a:rPr lang="ru-RU" sz="2000"/>
              <a:t> из нестойких органических молекул до сегодняшнего хакатона.</a:t>
            </a:r>
            <a:endParaRPr sz="2000"/>
          </a:p>
        </p:txBody>
      </p:sp>
      <p:pic>
        <p:nvPicPr>
          <p:cNvPr id="6" name="" hidden="0"/>
          <p:cNvPicPr>
            <a:picLocks noChangeAspect="1"/>
          </p:cNvPicPr>
          <p:nvPr isPhoto="0" userDrawn="0"/>
        </p:nvPicPr>
        <p:blipFill>
          <a:blip r:embed="rId2"/>
          <a:stretch/>
        </p:blipFill>
        <p:spPr bwMode="auto">
          <a:xfrm flipH="0" flipV="0">
            <a:off x="1863790" y="875530"/>
            <a:ext cx="7690363" cy="2318712"/>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Google Shape;16;p2" hidden="0"/>
          <p:cNvSpPr>
            <a:spLocks noAdjustHandles="0" noChangeArrowheads="0"/>
          </p:cNvSpPr>
          <p:nvPr isPhoto="0" userDrawn="0">
            <p:ph type="title" hasCustomPrompt="0"/>
          </p:nvPr>
        </p:nvSpPr>
        <p:spPr bwMode="auto">
          <a:xfrm>
            <a:off x="609599" y="274637"/>
            <a:ext cx="10972800" cy="1143000"/>
          </a:xfrm>
          <a:prstGeom prst="rect">
            <a:avLst/>
          </a:prstGeom>
          <a:noFill/>
          <a:ln>
            <a:noFill/>
          </a:ln>
        </p:spPr>
        <p:txBody>
          <a:bodyPr spcFirstLastPara="1" wrap="square" lIns="91423" tIns="45699" rIns="91423" bIns="45699"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 name="Google Shape;17;p2" hidden="0"/>
          <p:cNvSpPr>
            <a:spLocks noAdjustHandles="0" noChangeArrowheads="0"/>
          </p:cNvSpPr>
          <p:nvPr isPhoto="0" userDrawn="0">
            <p:ph type="body" idx="1" hasCustomPrompt="0"/>
          </p:nvPr>
        </p:nvSpPr>
        <p:spPr bwMode="auto">
          <a:xfrm flipH="0" flipV="0">
            <a:off x="8420681" y="288636"/>
            <a:ext cx="3757496" cy="5654964"/>
          </a:xfrm>
          <a:prstGeom prst="rect">
            <a:avLst/>
          </a:prstGeom>
          <a:noFill/>
          <a:ln>
            <a:noFill/>
          </a:ln>
        </p:spPr>
        <p:txBody>
          <a:bodyPr spcFirstLastPara="1" wrap="square" lIns="91423" tIns="45699" rIns="91423" bIns="45699" anchor="t" anchorCtr="0">
            <a:noAutofit/>
          </a:bodyPr>
          <a:lstStyle>
            <a:lvl1pPr marL="457200" lvl="0" indent="-342900" algn="l">
              <a:lnSpc>
                <a:spcPct val="100000"/>
              </a:lnSpc>
              <a:spcBef>
                <a:spcPts val="359"/>
              </a:spcBef>
              <a:spcAft>
                <a:spcPts val="0"/>
              </a:spcAft>
              <a:buClr>
                <a:schemeClr val="dk1"/>
              </a:buClr>
              <a:buSzPts val="1800"/>
              <a:buChar char="•"/>
              <a:defRPr/>
            </a:lvl1pPr>
            <a:lvl2pPr marL="914400" lvl="1" indent="-342900" algn="l">
              <a:lnSpc>
                <a:spcPct val="100000"/>
              </a:lnSpc>
              <a:spcBef>
                <a:spcPts val="359"/>
              </a:spcBef>
              <a:spcAft>
                <a:spcPts val="0"/>
              </a:spcAft>
              <a:buClr>
                <a:schemeClr val="dk1"/>
              </a:buClr>
              <a:buSzPts val="1800"/>
              <a:buChar char="–"/>
              <a:defRPr/>
            </a:lvl2pPr>
            <a:lvl3pPr marL="1371600" lvl="2" indent="-342900" algn="l">
              <a:lnSpc>
                <a:spcPct val="100000"/>
              </a:lnSpc>
              <a:spcBef>
                <a:spcPts val="359"/>
              </a:spcBef>
              <a:spcAft>
                <a:spcPts val="0"/>
              </a:spcAft>
              <a:buClr>
                <a:schemeClr val="dk1"/>
              </a:buClr>
              <a:buSzPts val="1800"/>
              <a:buChar char="•"/>
              <a:defRPr/>
            </a:lvl3pPr>
            <a:lvl4pPr marL="1828800" lvl="3" indent="-342900" algn="l">
              <a:lnSpc>
                <a:spcPct val="100000"/>
              </a:lnSpc>
              <a:spcBef>
                <a:spcPts val="359"/>
              </a:spcBef>
              <a:spcAft>
                <a:spcPts val="0"/>
              </a:spcAft>
              <a:buClr>
                <a:schemeClr val="dk1"/>
              </a:buClr>
              <a:buSzPts val="1800"/>
              <a:buChar char="–"/>
              <a:defRPr/>
            </a:lvl4pPr>
            <a:lvl5pPr marL="2286000" lvl="4" indent="-342900" algn="l">
              <a:lnSpc>
                <a:spcPct val="100000"/>
              </a:lnSpc>
              <a:spcBef>
                <a:spcPts val="359"/>
              </a:spcBef>
              <a:spcAft>
                <a:spcPts val="0"/>
              </a:spcAft>
              <a:buClr>
                <a:schemeClr val="dk1"/>
              </a:buClr>
              <a:buSzPts val="1800"/>
              <a:buChar char="»"/>
              <a:defRPr/>
            </a:lvl5pPr>
            <a:lvl6pPr marL="2743200" lvl="5" indent="-342900" algn="l">
              <a:lnSpc>
                <a:spcPct val="100000"/>
              </a:lnSpc>
              <a:spcBef>
                <a:spcPts val="359"/>
              </a:spcBef>
              <a:spcAft>
                <a:spcPts val="0"/>
              </a:spcAft>
              <a:buClr>
                <a:schemeClr val="dk1"/>
              </a:buClr>
              <a:buSzPts val="1800"/>
              <a:buChar char="•"/>
              <a:defRPr/>
            </a:lvl6pPr>
            <a:lvl7pPr marL="3200400" lvl="6" indent="-342900" algn="l">
              <a:lnSpc>
                <a:spcPct val="100000"/>
              </a:lnSpc>
              <a:spcBef>
                <a:spcPts val="359"/>
              </a:spcBef>
              <a:spcAft>
                <a:spcPts val="0"/>
              </a:spcAft>
              <a:buClr>
                <a:schemeClr val="dk1"/>
              </a:buClr>
              <a:buSzPts val="1800"/>
              <a:buChar char="•"/>
              <a:defRPr/>
            </a:lvl7pPr>
            <a:lvl8pPr marL="3657600" lvl="7" indent="-342900" algn="l">
              <a:lnSpc>
                <a:spcPct val="100000"/>
              </a:lnSpc>
              <a:spcBef>
                <a:spcPts val="359"/>
              </a:spcBef>
              <a:spcAft>
                <a:spcPts val="0"/>
              </a:spcAft>
              <a:buClr>
                <a:schemeClr val="dk1"/>
              </a:buClr>
              <a:buSzPts val="1800"/>
              <a:buChar char="•"/>
              <a:defRPr/>
            </a:lvl8pPr>
            <a:lvl9pPr marL="4114800" lvl="8" indent="-342900" algn="l">
              <a:lnSpc>
                <a:spcPct val="100000"/>
              </a:lnSpc>
              <a:spcBef>
                <a:spcPts val="359"/>
              </a:spcBef>
              <a:spcAft>
                <a:spcPts val="0"/>
              </a:spcAft>
              <a:buClr>
                <a:schemeClr val="dk1"/>
              </a:buClr>
              <a:buSzPts val="1800"/>
              <a:buChar char="•"/>
              <a:defRPr/>
            </a:lvl9pPr>
          </a:lstStyle>
          <a:p>
            <a:pPr marL="114299" indent="0" algn="just">
              <a:buNone/>
              <a:defRPr/>
            </a:pPr>
            <a:r>
              <a:rPr sz="1800"/>
              <a:t>Гене</a:t>
            </a:r>
            <a:r>
              <a:rPr lang="ru-RU" sz="1800"/>
              <a:t>тический алгоритм при наличии достаточного времени способен найти практически идеальные конфигурации классификаторов. Однако идеальным он будет именно для текущего валидационного набора. К сожалению, на других наборах данных он может показывать гораздо худшие результаты. Ведь с большой долей вероятности в лучший набор попадут решения, лишь по случайности удачно сработавшие на валидационных данных. Такова сущность генетического алгоритма. Так что увлекаться им не стоит - получается своеобразное переобучение. </a:t>
            </a:r>
            <a:br>
              <a:rPr lang="ru-RU" sz="1800"/>
            </a:br>
            <a:r>
              <a:rPr lang="ru-RU" sz="1800"/>
              <a:t>Однако генетический алгоритм способен создать линейку вполне приличных средних решений.</a:t>
            </a:r>
            <a:endParaRPr/>
          </a:p>
        </p:txBody>
      </p:sp>
      <p:pic>
        <p:nvPicPr>
          <p:cNvPr id="6" name="" hidden="0"/>
          <p:cNvPicPr>
            <a:picLocks noChangeAspect="1"/>
          </p:cNvPicPr>
          <p:nvPr isPhoto="0" userDrawn="0"/>
        </p:nvPicPr>
        <p:blipFill>
          <a:blip r:embed="rId2"/>
          <a:stretch/>
        </p:blipFill>
        <p:spPr bwMode="auto">
          <a:xfrm flipH="0" flipV="0">
            <a:off x="258878" y="274637"/>
            <a:ext cx="8143166" cy="582521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showMasterPhAnim="0" show="1">
  <p:cSld name="">
    <p:spTree>
      <p:nvGrpSpPr>
        <p:cNvPr id="1" name="" hidden="0"/>
        <p:cNvGrpSpPr/>
        <p:nvPr isPhoto="0" userDrawn="0"/>
      </p:nvGrpSpPr>
      <p:grpSpPr bwMode="auto">
        <a:xfrm>
          <a:off x="0" y="0"/>
          <a:ext cx="0" cy="0"/>
          <a:chOff x="0" y="0"/>
          <a:chExt cx="0" cy="0"/>
        </a:xfrm>
      </p:grpSpPr>
      <p:sp>
        <p:nvSpPr>
          <p:cNvPr id="4" name="Google Shape;16;p2" hidden="0"/>
          <p:cNvSpPr>
            <a:spLocks noAdjustHandles="0" noChangeArrowheads="0"/>
          </p:cNvSpPr>
          <p:nvPr isPhoto="0" userDrawn="0">
            <p:ph type="title" hasCustomPrompt="0"/>
          </p:nvPr>
        </p:nvSpPr>
        <p:spPr bwMode="auto">
          <a:xfrm flipH="0" flipV="0">
            <a:off x="609599" y="274637"/>
            <a:ext cx="10972800" cy="552786"/>
          </a:xfrm>
          <a:prstGeom prst="rect">
            <a:avLst/>
          </a:prstGeom>
          <a:noFill/>
          <a:ln>
            <a:noFill/>
          </a:ln>
        </p:spPr>
        <p:txBody>
          <a:bodyPr spcFirstLastPara="1" wrap="square" lIns="91423" tIns="45699" rIns="91423" bIns="45699"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r>
              <a:rPr sz="2600">
                <a:solidFill>
                  <a:schemeClr val="bg2">
                    <a:lumMod val="40000"/>
                    <a:lumOff val="60000"/>
                  </a:schemeClr>
                </a:solidFill>
              </a:rPr>
              <a:t>Ансамбли</a:t>
            </a:r>
            <a:endParaRPr sz="2600">
              <a:solidFill>
                <a:schemeClr val="bg2">
                  <a:lumMod val="40000"/>
                  <a:lumOff val="60000"/>
                </a:schemeClr>
              </a:solidFill>
            </a:endParaRPr>
          </a:p>
        </p:txBody>
      </p:sp>
      <p:sp>
        <p:nvSpPr>
          <p:cNvPr id="5" name="Google Shape;17;p2" hidden="0"/>
          <p:cNvSpPr>
            <a:spLocks noAdjustHandles="0" noChangeArrowheads="0"/>
          </p:cNvSpPr>
          <p:nvPr isPhoto="0" userDrawn="0">
            <p:ph type="body" idx="1" hasCustomPrompt="0"/>
          </p:nvPr>
        </p:nvSpPr>
        <p:spPr bwMode="auto">
          <a:xfrm flipH="0" flipV="0">
            <a:off x="8699696" y="865909"/>
            <a:ext cx="3434771" cy="5260254"/>
          </a:xfrm>
          <a:prstGeom prst="rect">
            <a:avLst/>
          </a:prstGeom>
          <a:noFill/>
          <a:ln>
            <a:noFill/>
          </a:ln>
        </p:spPr>
        <p:txBody>
          <a:bodyPr spcFirstLastPara="1" wrap="square" lIns="91423" tIns="45699" rIns="91423" bIns="45699" anchor="t" anchorCtr="0">
            <a:noAutofit/>
          </a:bodyPr>
          <a:lstStyle>
            <a:lvl1pPr marL="457200" lvl="0" indent="-342900" algn="l">
              <a:lnSpc>
                <a:spcPct val="100000"/>
              </a:lnSpc>
              <a:spcBef>
                <a:spcPts val="359"/>
              </a:spcBef>
              <a:spcAft>
                <a:spcPts val="0"/>
              </a:spcAft>
              <a:buClr>
                <a:schemeClr val="dk1"/>
              </a:buClr>
              <a:buSzPts val="1800"/>
              <a:buChar char="•"/>
              <a:defRPr/>
            </a:lvl1pPr>
            <a:lvl2pPr marL="914400" lvl="1" indent="-342900" algn="l">
              <a:lnSpc>
                <a:spcPct val="100000"/>
              </a:lnSpc>
              <a:spcBef>
                <a:spcPts val="359"/>
              </a:spcBef>
              <a:spcAft>
                <a:spcPts val="0"/>
              </a:spcAft>
              <a:buClr>
                <a:schemeClr val="dk1"/>
              </a:buClr>
              <a:buSzPts val="1800"/>
              <a:buChar char="–"/>
              <a:defRPr/>
            </a:lvl2pPr>
            <a:lvl3pPr marL="1371600" lvl="2" indent="-342900" algn="l">
              <a:lnSpc>
                <a:spcPct val="100000"/>
              </a:lnSpc>
              <a:spcBef>
                <a:spcPts val="359"/>
              </a:spcBef>
              <a:spcAft>
                <a:spcPts val="0"/>
              </a:spcAft>
              <a:buClr>
                <a:schemeClr val="dk1"/>
              </a:buClr>
              <a:buSzPts val="1800"/>
              <a:buChar char="•"/>
              <a:defRPr/>
            </a:lvl3pPr>
            <a:lvl4pPr marL="1828800" lvl="3" indent="-342900" algn="l">
              <a:lnSpc>
                <a:spcPct val="100000"/>
              </a:lnSpc>
              <a:spcBef>
                <a:spcPts val="359"/>
              </a:spcBef>
              <a:spcAft>
                <a:spcPts val="0"/>
              </a:spcAft>
              <a:buClr>
                <a:schemeClr val="dk1"/>
              </a:buClr>
              <a:buSzPts val="1800"/>
              <a:buChar char="–"/>
              <a:defRPr/>
            </a:lvl4pPr>
            <a:lvl5pPr marL="2286000" lvl="4" indent="-342900" algn="l">
              <a:lnSpc>
                <a:spcPct val="100000"/>
              </a:lnSpc>
              <a:spcBef>
                <a:spcPts val="359"/>
              </a:spcBef>
              <a:spcAft>
                <a:spcPts val="0"/>
              </a:spcAft>
              <a:buClr>
                <a:schemeClr val="dk1"/>
              </a:buClr>
              <a:buSzPts val="1800"/>
              <a:buChar char="»"/>
              <a:defRPr/>
            </a:lvl5pPr>
            <a:lvl6pPr marL="2743200" lvl="5" indent="-342900" algn="l">
              <a:lnSpc>
                <a:spcPct val="100000"/>
              </a:lnSpc>
              <a:spcBef>
                <a:spcPts val="359"/>
              </a:spcBef>
              <a:spcAft>
                <a:spcPts val="0"/>
              </a:spcAft>
              <a:buClr>
                <a:schemeClr val="dk1"/>
              </a:buClr>
              <a:buSzPts val="1800"/>
              <a:buChar char="•"/>
              <a:defRPr/>
            </a:lvl6pPr>
            <a:lvl7pPr marL="3200400" lvl="6" indent="-342900" algn="l">
              <a:lnSpc>
                <a:spcPct val="100000"/>
              </a:lnSpc>
              <a:spcBef>
                <a:spcPts val="359"/>
              </a:spcBef>
              <a:spcAft>
                <a:spcPts val="0"/>
              </a:spcAft>
              <a:buClr>
                <a:schemeClr val="dk1"/>
              </a:buClr>
              <a:buSzPts val="1800"/>
              <a:buChar char="•"/>
              <a:defRPr/>
            </a:lvl7pPr>
            <a:lvl8pPr marL="3657600" lvl="7" indent="-342900" algn="l">
              <a:lnSpc>
                <a:spcPct val="100000"/>
              </a:lnSpc>
              <a:spcBef>
                <a:spcPts val="359"/>
              </a:spcBef>
              <a:spcAft>
                <a:spcPts val="0"/>
              </a:spcAft>
              <a:buClr>
                <a:schemeClr val="dk1"/>
              </a:buClr>
              <a:buSzPts val="1800"/>
              <a:buChar char="•"/>
              <a:defRPr/>
            </a:lvl8pPr>
            <a:lvl9pPr marL="4114800" lvl="8" indent="-342900" algn="l">
              <a:lnSpc>
                <a:spcPct val="100000"/>
              </a:lnSpc>
              <a:spcBef>
                <a:spcPts val="359"/>
              </a:spcBef>
              <a:spcAft>
                <a:spcPts val="0"/>
              </a:spcAft>
              <a:buClr>
                <a:schemeClr val="dk1"/>
              </a:buClr>
              <a:buSzPts val="1800"/>
              <a:buChar char="•"/>
              <a:defRPr/>
            </a:lvl9pPr>
          </a:lstStyle>
          <a:p>
            <a:pPr marL="114299" indent="0" algn="just">
              <a:buNone/>
              <a:defRPr/>
            </a:pPr>
            <a:r>
              <a:rPr lang="ru-RU" sz="2000"/>
              <a:t>Генетический алгоритм не смог создать одну лучшую модель, которая показала бы отличный результат на публичных данных. Но он создал много просто хороших моделей. Теперь можно воспользоваться их коллективным опытом, объединив их в ансамбли.</a:t>
            </a:r>
            <a:r>
              <a:rPr lang="ru-RU" sz="2000"/>
              <a:t> </a:t>
            </a:r>
            <a:br>
              <a:rPr lang="ru-RU" sz="2000"/>
            </a:br>
            <a:r>
              <a:rPr lang="en-US" sz="2000"/>
              <a:t>Д</a:t>
            </a:r>
            <a:r>
              <a:rPr lang="ru-RU" sz="2000"/>
              <a:t>ля того, чтобы выбрать наиболее хорошо сотрудничающие сети, разработан специальный жадный алгоритм.</a:t>
            </a:r>
            <a:endParaRPr sz="2000"/>
          </a:p>
        </p:txBody>
      </p:sp>
      <p:pic>
        <p:nvPicPr>
          <p:cNvPr id="6" name="" hidden="0"/>
          <p:cNvPicPr>
            <a:picLocks noChangeAspect="1"/>
          </p:cNvPicPr>
          <p:nvPr isPhoto="0" userDrawn="0"/>
        </p:nvPicPr>
        <p:blipFill>
          <a:blip r:embed="rId2"/>
          <a:stretch/>
        </p:blipFill>
        <p:spPr bwMode="auto">
          <a:xfrm flipH="0" flipV="0">
            <a:off x="41948" y="865909"/>
            <a:ext cx="8620605" cy="5272423"/>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Тема Office">
  <a:themeElements>
    <a:clrScheme name="Стандартная">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Arial"/>
        <a:cs typeface="Arial"/>
      </a:majorFont>
      <a:minorFont>
        <a:latin typeface="Arial"/>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emplate/>
  <TotalTime>0</TotalTime>
  <Words>0</Words>
  <Application>ONLYOFFICE/6.4.2.6</Application>
  <DocSecurity>0</DocSecurity>
  <PresentationFormat>On-screen Show (4:3)</PresentationFormat>
  <Paragraphs>0</Paragraphs>
  <Slides>15</Slides>
  <Notes>15</Notes>
  <HiddenSlides>0</HiddenSlides>
  <MMClips>2</MMClips>
  <ScaleCrop>0</ScaleCrop>
  <HeadingPairs>
    <vt:vector size="4" baseType="variant">
      <vt:variant>
        <vt:lpstr>Theme</vt:lpstr>
      </vt:variant>
      <vt:variant>
        <vt:i4>1</vt:i4>
      </vt:variant>
      <vt:variant>
        <vt:lpstr>Slide Titles</vt:lpstr>
      </vt:variant>
      <vt:variant>
        <vt:i4>15</vt:i4>
      </vt:variant>
    </vt:vector>
  </HeadingPairs>
  <TitlesOfParts>
    <vt:vector size="16"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Manager/>
  <Company/>
  <LinksUpToDate>0</LinksUpToDate>
  <SharedDoc>0</SharedDoc>
  <HyperlinkBase/>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dc:identifier/>
  <dc:language/>
  <cp:lastModifiedBy/>
  <cp:revision>1</cp:revision>
  <dcterms:modified xsi:type="dcterms:W3CDTF">2022-11-19T09:54:45Z</dcterms:modified>
  <cp:category/>
  <cp:contentStatus/>
  <cp:version/>
</cp:coreProperties>
</file>